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slides/slide17.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s/slide1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notesSlides/notesSlide5.xml" ContentType="application/vnd.openxmlformats-officedocument.presentationml.notesSlid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63.xml" ContentType="application/vnd.openxmlformats-officedocument.presentationml.slideLayout+xml"/>
  <Override PartName="/ppt/slideLayouts/slideLayout50.xml" ContentType="application/vnd.openxmlformats-officedocument.presentationml.slideLayout+xml"/>
  <Override PartName="/ppt/slideLayouts/slideLayout65.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64.xml" ContentType="application/vnd.openxmlformats-officedocument.presentationml.slideLayout+xml"/>
  <Override PartName="/ppt/slideLayouts/slideLayout69.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5.xml" ContentType="application/vnd.openxmlformats-officedocument.theme+xml"/>
  <Override PartName="/ppt/theme/theme9.xml" ContentType="application/vnd.openxmlformats-officedocument.theme+xml"/>
  <Override PartName="/ppt/theme/theme6.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ppt/tags/tag5.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95" r:id="rId3"/>
    <p:sldMasterId id="2147483704" r:id="rId4"/>
    <p:sldMasterId id="2147483712" r:id="rId5"/>
    <p:sldMasterId id="2147483721" r:id="rId6"/>
    <p:sldMasterId id="2147483729" r:id="rId7"/>
    <p:sldMasterId id="2147483738" r:id="rId8"/>
  </p:sldMasterIdLst>
  <p:notesMasterIdLst>
    <p:notesMasterId r:id="rId28"/>
  </p:notesMasterIdLst>
  <p:sldIdLst>
    <p:sldId id="258" r:id="rId9"/>
    <p:sldId id="259" r:id="rId10"/>
    <p:sldId id="260" r:id="rId11"/>
    <p:sldId id="270" r:id="rId12"/>
    <p:sldId id="271" r:id="rId13"/>
    <p:sldId id="272" r:id="rId14"/>
    <p:sldId id="266" r:id="rId15"/>
    <p:sldId id="280" r:id="rId16"/>
    <p:sldId id="283" r:id="rId17"/>
    <p:sldId id="285" r:id="rId18"/>
    <p:sldId id="264" r:id="rId19"/>
    <p:sldId id="263" r:id="rId20"/>
    <p:sldId id="269" r:id="rId21"/>
    <p:sldId id="274" r:id="rId22"/>
    <p:sldId id="273" r:id="rId23"/>
    <p:sldId id="262" r:id="rId24"/>
    <p:sldId id="265" r:id="rId25"/>
    <p:sldId id="277" r:id="rId26"/>
    <p:sldId id="278" r:id="rId27"/>
  </p:sldIdLst>
  <p:sldSz cx="9144000" cy="5143500" type="screen16x9"/>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8953" autoAdjust="0"/>
  </p:normalViewPr>
  <p:slideViewPr>
    <p:cSldViewPr snapToObjects="1">
      <p:cViewPr varScale="1">
        <p:scale>
          <a:sx n="119" d="100"/>
          <a:sy n="119" d="100"/>
        </p:scale>
        <p:origin x="1356" y="10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customXml" Target="../customXml/item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Master" Target="slideMasters/slideMaster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90B29D-0885-4934-B7CF-5E45B204079C}" type="datetimeFigureOut">
              <a:rPr lang="nl-NL" smtClean="0"/>
              <a:t>19-9-2022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D6E49-2C84-4000-BF00-C5D3A9D960ED}" type="slidenum">
              <a:rPr lang="nl-NL" smtClean="0"/>
              <a:t>‹nr.›</a:t>
            </a:fld>
            <a:endParaRPr lang="nl-NL"/>
          </a:p>
        </p:txBody>
      </p:sp>
    </p:spTree>
    <p:extLst>
      <p:ext uri="{BB962C8B-B14F-4D97-AF65-F5344CB8AC3E}">
        <p14:creationId xmlns:p14="http://schemas.microsoft.com/office/powerpoint/2010/main" val="93673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1</a:t>
            </a:fld>
            <a:endParaRPr lang="nl-NL"/>
          </a:p>
        </p:txBody>
      </p:sp>
    </p:spTree>
    <p:extLst>
      <p:ext uri="{BB962C8B-B14F-4D97-AF65-F5344CB8AC3E}">
        <p14:creationId xmlns:p14="http://schemas.microsoft.com/office/powerpoint/2010/main" val="3868814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Per ziekenhuis</a:t>
            </a:r>
            <a:r>
              <a:rPr lang="nl-NL" baseline="0" dirty="0" smtClean="0"/>
              <a:t> </a:t>
            </a:r>
            <a:r>
              <a:rPr lang="nl-NL" dirty="0" smtClean="0"/>
              <a:t>vertellen over hoe</a:t>
            </a:r>
            <a:r>
              <a:rPr lang="nl-NL" baseline="0" dirty="0" smtClean="0"/>
              <a:t> we successen delen.</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13</a:t>
            </a:fld>
            <a:endParaRPr lang="nl-NL"/>
          </a:p>
        </p:txBody>
      </p:sp>
    </p:spTree>
    <p:extLst>
      <p:ext uri="{BB962C8B-B14F-4D97-AF65-F5344CB8AC3E}">
        <p14:creationId xmlns:p14="http://schemas.microsoft.com/office/powerpoint/2010/main" val="1979828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5 minuten</a:t>
            </a:r>
          </a:p>
          <a:p>
            <a:endParaRPr lang="nl-NL" dirty="0" smtClean="0"/>
          </a:p>
          <a:p>
            <a:r>
              <a:rPr lang="nl-NL" dirty="0" smtClean="0"/>
              <a:t>Korte </a:t>
            </a:r>
            <a:r>
              <a:rPr lang="nl-NL" dirty="0" smtClean="0"/>
              <a:t>toelichting</a:t>
            </a:r>
          </a:p>
          <a:p>
            <a:r>
              <a:rPr lang="nl-NL" dirty="0" smtClean="0"/>
              <a:t>Waarom het belangrijk</a:t>
            </a:r>
            <a:r>
              <a:rPr lang="nl-NL" baseline="0" dirty="0" smtClean="0"/>
              <a:t> is om ook buiten de muren van je eigen organisatie te leren + hoe we dat aanpakken</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16</a:t>
            </a:fld>
            <a:endParaRPr lang="nl-NL"/>
          </a:p>
        </p:txBody>
      </p:sp>
    </p:spTree>
    <p:extLst>
      <p:ext uri="{BB962C8B-B14F-4D97-AF65-F5344CB8AC3E}">
        <p14:creationId xmlns:p14="http://schemas.microsoft.com/office/powerpoint/2010/main" val="119947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10</a:t>
            </a:r>
            <a:r>
              <a:rPr lang="nl-NL" baseline="0" dirty="0" smtClean="0"/>
              <a:t> minuten</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18</a:t>
            </a:fld>
            <a:endParaRPr lang="nl-NL"/>
          </a:p>
        </p:txBody>
      </p:sp>
    </p:spTree>
    <p:extLst>
      <p:ext uri="{BB962C8B-B14F-4D97-AF65-F5344CB8AC3E}">
        <p14:creationId xmlns:p14="http://schemas.microsoft.com/office/powerpoint/2010/main" val="1211382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5 minuten</a:t>
            </a:r>
          </a:p>
          <a:p>
            <a:endParaRPr lang="nl-NL" dirty="0" smtClean="0"/>
          </a:p>
          <a:p>
            <a:r>
              <a:rPr lang="nl-NL" dirty="0" smtClean="0"/>
              <a:t>Idee</a:t>
            </a:r>
            <a:r>
              <a:rPr lang="nl-NL" dirty="0" smtClean="0"/>
              <a:t>:</a:t>
            </a:r>
          </a:p>
          <a:p>
            <a:r>
              <a:rPr lang="nl-NL" dirty="0" smtClean="0"/>
              <a:t>We stellen ons om de beurt</a:t>
            </a:r>
            <a:r>
              <a:rPr lang="nl-NL" baseline="0" dirty="0" smtClean="0"/>
              <a:t> voor en </a:t>
            </a:r>
            <a:r>
              <a:rPr lang="nl-NL" baseline="0" dirty="0" smtClean="0"/>
              <a:t>vertellen </a:t>
            </a:r>
            <a:r>
              <a:rPr lang="nl-NL" baseline="0" dirty="0" smtClean="0"/>
              <a:t>aanvullend waarom we graag een bijdrage leveren aan dit congres.</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2</a:t>
            </a:fld>
            <a:endParaRPr lang="nl-NL"/>
          </a:p>
        </p:txBody>
      </p:sp>
    </p:spTree>
    <p:extLst>
      <p:ext uri="{BB962C8B-B14F-4D97-AF65-F5344CB8AC3E}">
        <p14:creationId xmlns:p14="http://schemas.microsoft.com/office/powerpoint/2010/main" val="165220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Coby vertelt</a:t>
            </a:r>
            <a:r>
              <a:rPr lang="nl-NL" baseline="0" dirty="0" smtClean="0"/>
              <a:t> over hoe we op dit congres terecht gekomen zijn.  Ze legt uit hoe belangrijk netwerken, het tonen van lef en het doorpakken hierbij van belang is.</a:t>
            </a:r>
          </a:p>
          <a:p>
            <a:r>
              <a:rPr lang="nl-NL" baseline="0" dirty="0" smtClean="0"/>
              <a:t>Corina, Marije en Ilse vertellen hoe we elkaar hebben leren kennen en wat we daarna samen zijn gaan organiseren (diverse werkbezoeken, brainstormen, sparren </a:t>
            </a:r>
            <a:r>
              <a:rPr lang="nl-NL" baseline="0" dirty="0" err="1" smtClean="0"/>
              <a:t>enz</a:t>
            </a:r>
            <a:r>
              <a:rPr lang="nl-NL" baseline="0" dirty="0" smtClean="0"/>
              <a:t>)</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3</a:t>
            </a:fld>
            <a:endParaRPr lang="nl-NL"/>
          </a:p>
        </p:txBody>
      </p:sp>
    </p:spTree>
    <p:extLst>
      <p:ext uri="{BB962C8B-B14F-4D97-AF65-F5344CB8AC3E}">
        <p14:creationId xmlns:p14="http://schemas.microsoft.com/office/powerpoint/2010/main" val="1615949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2 minuten</a:t>
            </a:r>
          </a:p>
          <a:p>
            <a:endParaRPr lang="nl-NL" dirty="0" smtClean="0"/>
          </a:p>
          <a:p>
            <a:r>
              <a:rPr lang="nl-NL" dirty="0" smtClean="0"/>
              <a:t>Deelnemers </a:t>
            </a:r>
            <a:r>
              <a:rPr lang="nl-NL" dirty="0" err="1" smtClean="0"/>
              <a:t>evaren</a:t>
            </a:r>
            <a:r>
              <a:rPr lang="nl-NL" baseline="0" dirty="0" smtClean="0"/>
              <a:t> ‘pijn’ </a:t>
            </a:r>
            <a:r>
              <a:rPr lang="nl-NL" baseline="0" dirty="0" smtClean="0">
                <a:sym typeface="Wingdings" panose="05000000000000000000" pitchFamily="2" charset="2"/>
              </a:rPr>
              <a:t> </a:t>
            </a:r>
            <a:r>
              <a:rPr lang="nl-NL" baseline="0" dirty="0" err="1" smtClean="0">
                <a:sym typeface="Wingdings" panose="05000000000000000000" pitchFamily="2" charset="2"/>
              </a:rPr>
              <a:t>oja</a:t>
            </a:r>
            <a:r>
              <a:rPr lang="nl-NL" baseline="0" dirty="0" smtClean="0">
                <a:sym typeface="Wingdings" panose="05000000000000000000" pitchFamily="2" charset="2"/>
              </a:rPr>
              <a:t>, zo gaat het bij ons ook</a:t>
            </a:r>
          </a:p>
          <a:p>
            <a:r>
              <a:rPr lang="nl-NL" baseline="0" dirty="0" smtClean="0">
                <a:sym typeface="Wingdings" panose="05000000000000000000" pitchFamily="2" charset="2"/>
              </a:rPr>
              <a:t>Na filmpje brug maken naar dagelijkse sturing en leren van het werk. </a:t>
            </a:r>
            <a:br>
              <a:rPr lang="nl-NL" baseline="0" dirty="0" smtClean="0">
                <a:sym typeface="Wingdings" panose="05000000000000000000" pitchFamily="2" charset="2"/>
              </a:rPr>
            </a:br>
            <a:r>
              <a:rPr lang="nl-NL" baseline="0" dirty="0" smtClean="0">
                <a:sym typeface="Wingdings" panose="05000000000000000000" pitchFamily="2" charset="2"/>
              </a:rPr>
              <a:t>Voorbeeld: verpleegkundige loopt ertegen aan dat xxx , eerste moment om te leren met elkaar is het teamoverleg, dat staat over 6 weken, maar de agenda is eigenlijk al veel te vol.. </a:t>
            </a:r>
          </a:p>
          <a:p>
            <a:r>
              <a:rPr lang="nl-NL" baseline="0" dirty="0" smtClean="0">
                <a:sym typeface="Wingdings" panose="05000000000000000000" pitchFamily="2" charset="2"/>
              </a:rPr>
              <a:t>Voorbeeld: </a:t>
            </a:r>
            <a:r>
              <a:rPr lang="nl-NL" baseline="0" dirty="0" err="1" smtClean="0">
                <a:sym typeface="Wingdings" panose="05000000000000000000" pitchFamily="2" charset="2"/>
              </a:rPr>
              <a:t>xxxx</a:t>
            </a:r>
            <a:r>
              <a:rPr lang="nl-NL" baseline="0" dirty="0" smtClean="0">
                <a:sym typeface="Wingdings" panose="05000000000000000000" pitchFamily="2" charset="2"/>
              </a:rPr>
              <a:t> is een risico voor veiligheid van de </a:t>
            </a:r>
            <a:r>
              <a:rPr lang="nl-NL" baseline="0" dirty="0" err="1" smtClean="0">
                <a:sym typeface="Wingdings" panose="05000000000000000000" pitchFamily="2" charset="2"/>
              </a:rPr>
              <a:t>patienten</a:t>
            </a:r>
            <a:r>
              <a:rPr lang="nl-NL" baseline="0" dirty="0" smtClean="0">
                <a:sym typeface="Wingdings" panose="05000000000000000000" pitchFamily="2" charset="2"/>
              </a:rPr>
              <a:t> in de centrale hal, vul een vim melding in. Het VIM team komt 1x in de maand samen, maar deze keer was er iemand op vakantie en een andere collega met verlof</a:t>
            </a:r>
          </a:p>
          <a:p>
            <a:r>
              <a:rPr lang="nl-NL" baseline="0" dirty="0" smtClean="0"/>
              <a:t/>
            </a:r>
            <a:br>
              <a:rPr lang="nl-NL" baseline="0" dirty="0" smtClean="0"/>
            </a:br>
            <a:r>
              <a:rPr lang="nl-NL" baseline="0" dirty="0" smtClean="0"/>
              <a:t>https://</a:t>
            </a:r>
            <a:r>
              <a:rPr lang="nl-NL" baseline="0" dirty="0" smtClean="0"/>
              <a:t>www.youtube.com/watch?v=mJipJwDPJ-g </a:t>
            </a:r>
            <a:endParaRPr lang="nl-NL" baseline="0" dirty="0" smtClean="0"/>
          </a:p>
          <a:p>
            <a:endParaRPr lang="nl-NL" baseline="0" dirty="0" smtClean="0"/>
          </a:p>
          <a:p>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4</a:t>
            </a:fld>
            <a:endParaRPr lang="nl-NL"/>
          </a:p>
        </p:txBody>
      </p:sp>
    </p:spTree>
    <p:extLst>
      <p:ext uri="{BB962C8B-B14F-4D97-AF65-F5344CB8AC3E}">
        <p14:creationId xmlns:p14="http://schemas.microsoft.com/office/powerpoint/2010/main" val="3972778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10 minuten</a:t>
            </a:r>
          </a:p>
          <a:p>
            <a:r>
              <a:rPr lang="nl-NL" dirty="0" smtClean="0"/>
              <a:t>Marije</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5</a:t>
            </a:fld>
            <a:endParaRPr lang="nl-NL"/>
          </a:p>
        </p:txBody>
      </p:sp>
    </p:spTree>
    <p:extLst>
      <p:ext uri="{BB962C8B-B14F-4D97-AF65-F5344CB8AC3E}">
        <p14:creationId xmlns:p14="http://schemas.microsoft.com/office/powerpoint/2010/main" val="2137188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dirty="0" smtClean="0"/>
              <a:t>3x5 minuten</a:t>
            </a:r>
          </a:p>
          <a:p>
            <a:pPr marL="0" indent="0">
              <a:buNone/>
            </a:pPr>
            <a:endParaRPr lang="nl-NL" dirty="0" smtClean="0"/>
          </a:p>
          <a:p>
            <a:pPr marL="0" indent="0">
              <a:buNone/>
            </a:pPr>
            <a:r>
              <a:rPr lang="nl-NL" dirty="0" smtClean="0"/>
              <a:t>Start </a:t>
            </a:r>
            <a:r>
              <a:rPr lang="nl-NL" dirty="0" smtClean="0"/>
              <a:t>met WHY en vervolgens HOW</a:t>
            </a:r>
          </a:p>
          <a:p>
            <a:pPr marL="0" indent="0">
              <a:buNone/>
            </a:pPr>
            <a:r>
              <a:rPr lang="nl-NL" dirty="0" smtClean="0"/>
              <a:t>(waarom zijn jullie gestart met een </a:t>
            </a:r>
            <a:r>
              <a:rPr lang="nl-NL" dirty="0" err="1" smtClean="0"/>
              <a:t>veiligheidshuddle</a:t>
            </a:r>
            <a:r>
              <a:rPr lang="nl-NL" dirty="0" smtClean="0"/>
              <a:t>, hoe richten jullie het in, hoe draagt dit bij aan de </a:t>
            </a:r>
            <a:r>
              <a:rPr lang="nl-NL" dirty="0" err="1" smtClean="0"/>
              <a:t>why</a:t>
            </a:r>
            <a:r>
              <a:rPr lang="nl-NL" dirty="0" smtClean="0"/>
              <a:t>?)</a:t>
            </a:r>
          </a:p>
          <a:p>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6</a:t>
            </a:fld>
            <a:endParaRPr lang="nl-NL"/>
          </a:p>
        </p:txBody>
      </p:sp>
    </p:spTree>
    <p:extLst>
      <p:ext uri="{BB962C8B-B14F-4D97-AF65-F5344CB8AC3E}">
        <p14:creationId xmlns:p14="http://schemas.microsoft.com/office/powerpoint/2010/main" val="1973716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Corina licht toe…</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7</a:t>
            </a:fld>
            <a:endParaRPr lang="nl-NL"/>
          </a:p>
        </p:txBody>
      </p:sp>
    </p:spTree>
    <p:extLst>
      <p:ext uri="{BB962C8B-B14F-4D97-AF65-F5344CB8AC3E}">
        <p14:creationId xmlns:p14="http://schemas.microsoft.com/office/powerpoint/2010/main" val="591759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52DA19AF-5172-4C66-BE5A-3BE0C1F871C7}" type="slidenum">
              <a:rPr lang="nl-NL" smtClean="0"/>
              <a:t>11</a:t>
            </a:fld>
            <a:endParaRPr lang="nl-NL"/>
          </a:p>
        </p:txBody>
      </p:sp>
    </p:spTree>
    <p:extLst>
      <p:ext uri="{BB962C8B-B14F-4D97-AF65-F5344CB8AC3E}">
        <p14:creationId xmlns:p14="http://schemas.microsoft.com/office/powerpoint/2010/main" val="1794630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Ilse licht</a:t>
            </a:r>
            <a:r>
              <a:rPr lang="nl-NL" baseline="0" dirty="0" smtClean="0"/>
              <a:t> toe…</a:t>
            </a:r>
            <a:endParaRPr lang="nl-NL" dirty="0"/>
          </a:p>
        </p:txBody>
      </p:sp>
      <p:sp>
        <p:nvSpPr>
          <p:cNvPr id="4" name="Tijdelijke aanduiding voor dianummer 3"/>
          <p:cNvSpPr>
            <a:spLocks noGrp="1"/>
          </p:cNvSpPr>
          <p:nvPr>
            <p:ph type="sldNum" sz="quarter" idx="10"/>
          </p:nvPr>
        </p:nvSpPr>
        <p:spPr/>
        <p:txBody>
          <a:bodyPr/>
          <a:lstStyle/>
          <a:p>
            <a:fld id="{793D6E49-2C84-4000-BF00-C5D3A9D960ED}" type="slidenum">
              <a:rPr lang="nl-NL" smtClean="0"/>
              <a:t>12</a:t>
            </a:fld>
            <a:endParaRPr lang="nl-NL"/>
          </a:p>
        </p:txBody>
      </p:sp>
    </p:spTree>
    <p:extLst>
      <p:ext uri="{BB962C8B-B14F-4D97-AF65-F5344CB8AC3E}">
        <p14:creationId xmlns:p14="http://schemas.microsoft.com/office/powerpoint/2010/main" val="2152077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267200" y="3263900"/>
            <a:ext cx="4572000" cy="857250"/>
          </a:xfrm>
        </p:spPr>
        <p:txBody>
          <a:bodyPr>
            <a:normAutofit/>
          </a:bodyPr>
          <a:lstStyle>
            <a:lvl1pPr marL="0" indent="0" algn="l">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err="1" smtClean="0"/>
              <a:t>Openingsslide</a:t>
            </a:r>
            <a:r>
              <a:rPr lang="nl-NL" dirty="0" smtClean="0"/>
              <a:t>. Klik om de tekst aan te passen. </a:t>
            </a:r>
            <a:endParaRPr lang="en-US" dirty="0"/>
          </a:p>
        </p:txBody>
      </p:sp>
      <p:sp>
        <p:nvSpPr>
          <p:cNvPr id="4" name="Date Placeholder 3"/>
          <p:cNvSpPr>
            <a:spLocks noGrp="1"/>
          </p:cNvSpPr>
          <p:nvPr>
            <p:ph type="dt" sz="half" idx="10"/>
          </p:nvPr>
        </p:nvSpPr>
        <p:spPr>
          <a:xfrm>
            <a:off x="6553200" y="4767263"/>
            <a:ext cx="2133600" cy="273844"/>
          </a:xfrm>
        </p:spPr>
        <p:txBody>
          <a:bodyPr/>
          <a:lstStyle/>
          <a:p>
            <a:fld id="{2B7269AD-83FD-554F-900E-3B361D58DB2F}" type="datetimeFigureOut">
              <a:rPr lang="en-US" smtClean="0"/>
              <a:pPr/>
              <a:t>9/19/2022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8" name="Slide Number Placeholder 5"/>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g">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269AD-83FD-554F-900E-3B361D58DB2F}" type="datetimeFigureOut">
              <a:rPr lang="en-US" smtClean="0"/>
              <a:pPr/>
              <a:t>9/19/2022</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houd met bijschri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nl-NL" smtClean="0"/>
              <a:t>Klik om de stijl te bewerken</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B7269AD-83FD-554F-900E-3B361D58DB2F}" type="datetimeFigureOut">
              <a:rPr lang="en-US" smtClean="0"/>
              <a:pPr/>
              <a:t>9/19/2022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Afbeelding met bijschri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nl-NL" smtClean="0"/>
              <a:t>Klik om de stijl te bewerken</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smtClean="0"/>
              <a:t>Klik op het pictogram als u een afbeelding wilt toevoegen</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4"/>
          <p:cNvSpPr>
            <a:spLocks noGrp="1"/>
          </p:cNvSpPr>
          <p:nvPr>
            <p:ph type="dt" sz="half" idx="10"/>
          </p:nvPr>
        </p:nvSpPr>
        <p:spPr/>
        <p:txBody>
          <a:bodyPr/>
          <a:lstStyle/>
          <a:p>
            <a:fld id="{2B7269AD-83FD-554F-900E-3B361D58DB2F}" type="datetimeFigureOut">
              <a:rPr lang="en-US" smtClean="0"/>
              <a:pPr/>
              <a:t>9/19/2022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en verticale teks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Vertical Text Placeholder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2B7269AD-83FD-554F-900E-3B361D58DB2F}" type="datetimeFigureOut">
              <a:rPr lang="en-US" smtClean="0"/>
              <a:pPr/>
              <a:t>9/19/2022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nl-NL" smtClean="0"/>
              <a:t>Klik om de stijl te bewerken</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Date Placeholder 3"/>
          <p:cNvSpPr>
            <a:spLocks noGrp="1"/>
          </p:cNvSpPr>
          <p:nvPr>
            <p:ph type="dt" sz="half" idx="10"/>
          </p:nvPr>
        </p:nvSpPr>
        <p:spPr/>
        <p:txBody>
          <a:bodyPr/>
          <a:lstStyle/>
          <a:p>
            <a:fld id="{2B7269AD-83FD-554F-900E-3B361D58DB2F}" type="datetimeFigureOut">
              <a:rPr lang="en-US" smtClean="0"/>
              <a:pPr/>
              <a:t>9/19/2022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Openingsdia Roze">
    <p:bg>
      <p:bgPr>
        <a:solidFill>
          <a:schemeClr val="accent4"/>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99314D-F5AC-457C-9F2E-C3A82DC1872F}"/>
              </a:ext>
            </a:extLst>
          </p:cNvPr>
          <p:cNvPicPr>
            <a:picLocks noChangeAspect="1"/>
          </p:cNvPicPr>
          <p:nvPr userDrawn="1"/>
        </p:nvPicPr>
        <p:blipFill>
          <a:blip r:embed="rId2"/>
          <a:stretch>
            <a:fillRect/>
          </a:stretch>
        </p:blipFill>
        <p:spPr>
          <a:xfrm>
            <a:off x="0" y="2401"/>
            <a:ext cx="9144000" cy="5141100"/>
          </a:xfrm>
          <a:prstGeom prst="rect">
            <a:avLst/>
          </a:prstGeom>
        </p:spPr>
      </p:pic>
      <p:sp>
        <p:nvSpPr>
          <p:cNvPr id="2" name="Title 1"/>
          <p:cNvSpPr>
            <a:spLocks noGrp="1"/>
          </p:cNvSpPr>
          <p:nvPr>
            <p:ph type="ctrTitle"/>
          </p:nvPr>
        </p:nvSpPr>
        <p:spPr>
          <a:xfrm>
            <a:off x="645909" y="681546"/>
            <a:ext cx="8029780" cy="1102519"/>
          </a:xfrm>
        </p:spPr>
        <p:txBody>
          <a:bodyPr>
            <a:noAutofit/>
          </a:bodyPr>
          <a:lstStyle>
            <a:lvl1pPr>
              <a:defRPr sz="3600">
                <a:solidFill>
                  <a:schemeClr val="tx1"/>
                </a:solidFill>
              </a:defRPr>
            </a:lvl1pPr>
          </a:lstStyle>
          <a:p>
            <a:r>
              <a:rPr lang="nl-NL" noProof="0" smtClean="0"/>
              <a:t>Klik om de stijl te bewerken</a:t>
            </a:r>
            <a:endParaRPr lang="nl-NL" noProof="0" dirty="0"/>
          </a:p>
        </p:txBody>
      </p:sp>
      <p:sp>
        <p:nvSpPr>
          <p:cNvPr id="3" name="Subtitle 2"/>
          <p:cNvSpPr>
            <a:spLocks noGrp="1"/>
          </p:cNvSpPr>
          <p:nvPr>
            <p:ph type="subTitle" idx="1"/>
          </p:nvPr>
        </p:nvSpPr>
        <p:spPr>
          <a:xfrm>
            <a:off x="651148" y="3841376"/>
            <a:ext cx="8024540" cy="890168"/>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noProof="0" smtClean="0"/>
              <a:t>Klik om de ondertitelstijl van het model te bewerken</a:t>
            </a:r>
            <a:endParaRPr lang="nl-NL" noProof="0" dirty="0"/>
          </a:p>
        </p:txBody>
      </p:sp>
    </p:spTree>
    <p:extLst>
      <p:ext uri="{BB962C8B-B14F-4D97-AF65-F5344CB8AC3E}">
        <p14:creationId xmlns:p14="http://schemas.microsoft.com/office/powerpoint/2010/main" val="35369071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Openingsdia Blauw">
    <p:bg>
      <p:bgPr>
        <a:solidFill>
          <a:schemeClr val="accent6"/>
        </a:solidFill>
        <a:effectLst/>
      </p:bgPr>
    </p:bg>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8717736C-2D1F-4B49-B5B1-1AD6AF89628E}"/>
              </a:ext>
            </a:extLst>
          </p:cNvPr>
          <p:cNvPicPr>
            <a:picLocks noChangeAspect="1"/>
          </p:cNvPicPr>
          <p:nvPr userDrawn="1"/>
        </p:nvPicPr>
        <p:blipFill>
          <a:blip r:embed="rId2"/>
          <a:stretch>
            <a:fillRect/>
          </a:stretch>
        </p:blipFill>
        <p:spPr>
          <a:xfrm>
            <a:off x="0" y="2401"/>
            <a:ext cx="9144000" cy="5141100"/>
          </a:xfrm>
          <a:prstGeom prst="rect">
            <a:avLst/>
          </a:prstGeom>
        </p:spPr>
      </p:pic>
      <p:sp>
        <p:nvSpPr>
          <p:cNvPr id="10" name="Title 1"/>
          <p:cNvSpPr>
            <a:spLocks noGrp="1"/>
          </p:cNvSpPr>
          <p:nvPr>
            <p:ph type="ctrTitle"/>
          </p:nvPr>
        </p:nvSpPr>
        <p:spPr>
          <a:xfrm>
            <a:off x="645909" y="681546"/>
            <a:ext cx="8029780" cy="1102519"/>
          </a:xfrm>
        </p:spPr>
        <p:txBody>
          <a:bodyPr>
            <a:noAutofit/>
          </a:bodyPr>
          <a:lstStyle>
            <a:lvl1pPr>
              <a:defRPr sz="3600">
                <a:solidFill>
                  <a:schemeClr val="tx1"/>
                </a:solidFill>
              </a:defRPr>
            </a:lvl1pPr>
          </a:lstStyle>
          <a:p>
            <a:r>
              <a:rPr lang="nl-NL" noProof="0" smtClean="0"/>
              <a:t>Klik om de stijl te bewerken</a:t>
            </a:r>
            <a:endParaRPr lang="nl-NL" noProof="0" dirty="0"/>
          </a:p>
        </p:txBody>
      </p:sp>
      <p:sp>
        <p:nvSpPr>
          <p:cNvPr id="12" name="Subtitle 2"/>
          <p:cNvSpPr>
            <a:spLocks noGrp="1"/>
          </p:cNvSpPr>
          <p:nvPr>
            <p:ph type="subTitle" idx="1"/>
          </p:nvPr>
        </p:nvSpPr>
        <p:spPr>
          <a:xfrm>
            <a:off x="651148" y="3841376"/>
            <a:ext cx="8024540" cy="890168"/>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noProof="0" smtClean="0"/>
              <a:t>Klik om de ondertitelstijl van het model te bewerken</a:t>
            </a:r>
            <a:endParaRPr lang="nl-NL" noProof="0" dirty="0"/>
          </a:p>
        </p:txBody>
      </p:sp>
    </p:spTree>
    <p:extLst>
      <p:ext uri="{BB962C8B-B14F-4D97-AF65-F5344CB8AC3E}">
        <p14:creationId xmlns:p14="http://schemas.microsoft.com/office/powerpoint/2010/main" val="1632830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kstdi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smtClean="0"/>
              <a:t>Klik om de stijl te bewerken</a:t>
            </a:r>
            <a:endParaRPr lang="nl-NL" noProof="0"/>
          </a:p>
        </p:txBody>
      </p:sp>
      <p:sp>
        <p:nvSpPr>
          <p:cNvPr id="3" name="Content Placeholder 2"/>
          <p:cNvSpPr>
            <a:spLocks noGrp="1"/>
          </p:cNvSpPr>
          <p:nvPr>
            <p:ph idx="1"/>
          </p:nvPr>
        </p:nvSpPr>
        <p:spPr/>
        <p:txBody>
          <a:bodyPr/>
          <a:lstStyle/>
          <a:p>
            <a:pPr lvl="0"/>
            <a:r>
              <a:rPr lang="nl-NL" noProof="0" smtClean="0"/>
              <a:t>Tekststijl van het model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dirty="0"/>
          </a:p>
        </p:txBody>
      </p:sp>
      <p:sp>
        <p:nvSpPr>
          <p:cNvPr id="7" name="Slide Number Placeholder 6"/>
          <p:cNvSpPr>
            <a:spLocks noGrp="1"/>
          </p:cNvSpPr>
          <p:nvPr>
            <p:ph type="sldNum" sz="quarter" idx="10"/>
          </p:nvPr>
        </p:nvSpPr>
        <p:spPr/>
        <p:txBody>
          <a:bodyPr/>
          <a:lstStyle/>
          <a:p>
            <a:fld id="{0CF73CEC-A636-5842-8A40-9742AE6E68D9}" type="slidenum">
              <a:rPr lang="nl-NL" noProof="0" smtClean="0"/>
              <a:pPr/>
              <a:t>‹nr.›</a:t>
            </a:fld>
            <a:endParaRPr lang="nl-NL" noProof="0"/>
          </a:p>
        </p:txBody>
      </p:sp>
    </p:spTree>
    <p:extLst>
      <p:ext uri="{BB962C8B-B14F-4D97-AF65-F5344CB8AC3E}">
        <p14:creationId xmlns:p14="http://schemas.microsoft.com/office/powerpoint/2010/main" val="2654469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dia Oranj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910" y="1707362"/>
            <a:ext cx="8029781" cy="1998520"/>
          </a:xfrm>
        </p:spPr>
        <p:txBody>
          <a:bodyPr anchor="b">
            <a:normAutofit/>
          </a:bodyPr>
          <a:lstStyle>
            <a:lvl1pPr algn="l">
              <a:lnSpc>
                <a:spcPct val="90000"/>
              </a:lnSpc>
              <a:defRPr sz="3600" b="0" cap="none">
                <a:solidFill>
                  <a:schemeClr val="bg1"/>
                </a:solidFill>
              </a:defRPr>
            </a:lvl1pPr>
          </a:lstStyle>
          <a:p>
            <a:r>
              <a:rPr lang="nl-NL" noProof="0" smtClean="0"/>
              <a:t>Klik om de stijl te bewerken</a:t>
            </a:r>
            <a:endParaRPr lang="nl-NL" noProof="0"/>
          </a:p>
        </p:txBody>
      </p:sp>
      <p:sp>
        <p:nvSpPr>
          <p:cNvPr id="3" name="Text Placeholder 2"/>
          <p:cNvSpPr>
            <a:spLocks noGrp="1"/>
          </p:cNvSpPr>
          <p:nvPr>
            <p:ph type="body" idx="1"/>
          </p:nvPr>
        </p:nvSpPr>
        <p:spPr>
          <a:xfrm>
            <a:off x="645910" y="3841377"/>
            <a:ext cx="8029781" cy="890168"/>
          </a:xfrm>
        </p:spPr>
        <p:txBody>
          <a:bodyPr anchor="t">
            <a:normAutofit/>
          </a:bodyPr>
          <a:lstStyle>
            <a:lvl1pPr marL="0" indent="0">
              <a:buNone/>
              <a:defRPr sz="1800" b="0" cap="none">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nl-NL" noProof="0" smtClean="0"/>
              <a:t>Tekststijl van het model bewerken</a:t>
            </a:r>
          </a:p>
        </p:txBody>
      </p:sp>
      <p:pic>
        <p:nvPicPr>
          <p:cNvPr id="9" name="Afbeelding 8">
            <a:extLst>
              <a:ext uri="{FF2B5EF4-FFF2-40B4-BE49-F238E27FC236}">
                <a16:creationId xmlns:a16="http://schemas.microsoft.com/office/drawing/2014/main" id="{819EA26A-FF52-414B-A0B0-03AAAC6F47B3}"/>
              </a:ext>
            </a:extLst>
          </p:cNvPr>
          <p:cNvPicPr>
            <a:picLocks noChangeAspect="1"/>
          </p:cNvPicPr>
          <p:nvPr userDrawn="1"/>
        </p:nvPicPr>
        <p:blipFill rotWithShape="1">
          <a:blip r:embed="rId2"/>
          <a:srcRect t="35065"/>
          <a:stretch/>
        </p:blipFill>
        <p:spPr>
          <a:xfrm>
            <a:off x="0" y="0"/>
            <a:ext cx="9144000" cy="3338364"/>
          </a:xfrm>
          <a:prstGeom prst="rect">
            <a:avLst/>
          </a:prstGeom>
        </p:spPr>
      </p:pic>
    </p:spTree>
    <p:extLst>
      <p:ext uri="{BB962C8B-B14F-4D97-AF65-F5344CB8AC3E}">
        <p14:creationId xmlns:p14="http://schemas.microsoft.com/office/powerpoint/2010/main" val="409739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eldia Blauw">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5910" y="1707362"/>
            <a:ext cx="8029781" cy="1998520"/>
          </a:xfrm>
        </p:spPr>
        <p:txBody>
          <a:bodyPr anchor="b">
            <a:normAutofit/>
          </a:bodyPr>
          <a:lstStyle>
            <a:lvl1pPr algn="l">
              <a:lnSpc>
                <a:spcPct val="90000"/>
              </a:lnSpc>
              <a:defRPr sz="3600" b="0" cap="none">
                <a:solidFill>
                  <a:schemeClr val="bg1"/>
                </a:solidFill>
              </a:defRPr>
            </a:lvl1pPr>
          </a:lstStyle>
          <a:p>
            <a:r>
              <a:rPr lang="nl-NL" noProof="0" smtClean="0"/>
              <a:t>Klik om de stijl te bewerken</a:t>
            </a:r>
            <a:endParaRPr lang="nl-NL" noProof="0"/>
          </a:p>
        </p:txBody>
      </p:sp>
      <p:sp>
        <p:nvSpPr>
          <p:cNvPr id="11" name="Subtitle 2"/>
          <p:cNvSpPr>
            <a:spLocks noGrp="1"/>
          </p:cNvSpPr>
          <p:nvPr>
            <p:ph type="subTitle" idx="10"/>
          </p:nvPr>
        </p:nvSpPr>
        <p:spPr>
          <a:xfrm>
            <a:off x="651148" y="3841376"/>
            <a:ext cx="8024540" cy="890168"/>
          </a:xfrm>
        </p:spPr>
        <p:txBody>
          <a:bodyPr/>
          <a:lstStyle>
            <a:lvl1pPr marL="0" indent="0" algn="l">
              <a:buNone/>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noProof="0" smtClean="0"/>
              <a:t>Klik om de ondertitelstijl van het model te bewerken</a:t>
            </a:r>
            <a:endParaRPr lang="nl-NL" noProof="0" dirty="0"/>
          </a:p>
        </p:txBody>
      </p:sp>
      <p:pic>
        <p:nvPicPr>
          <p:cNvPr id="10" name="Afbeelding 9">
            <a:extLst>
              <a:ext uri="{FF2B5EF4-FFF2-40B4-BE49-F238E27FC236}">
                <a16:creationId xmlns:a16="http://schemas.microsoft.com/office/drawing/2014/main" id="{85422C56-8A2D-489A-8183-C11FFD92AE4D}"/>
              </a:ext>
            </a:extLst>
          </p:cNvPr>
          <p:cNvPicPr>
            <a:picLocks noChangeAspect="1"/>
          </p:cNvPicPr>
          <p:nvPr userDrawn="1"/>
        </p:nvPicPr>
        <p:blipFill rotWithShape="1">
          <a:blip r:embed="rId2"/>
          <a:srcRect t="35065"/>
          <a:stretch/>
        </p:blipFill>
        <p:spPr>
          <a:xfrm>
            <a:off x="0" y="0"/>
            <a:ext cx="9144000" cy="3338364"/>
          </a:xfrm>
          <a:prstGeom prst="rect">
            <a:avLst/>
          </a:prstGeom>
        </p:spPr>
      </p:pic>
    </p:spTree>
    <p:extLst>
      <p:ext uri="{BB962C8B-B14F-4D97-AF65-F5344CB8AC3E}">
        <p14:creationId xmlns:p14="http://schemas.microsoft.com/office/powerpoint/2010/main" val="3772927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dia">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1200150"/>
            <a:ext cx="8229600" cy="1102519"/>
          </a:xfrm>
        </p:spPr>
        <p:txBody>
          <a:bodyPr>
            <a:normAutofit/>
          </a:bodyPr>
          <a:lstStyle>
            <a:lvl1pPr algn="l">
              <a:defRPr sz="3000" baseline="0">
                <a:solidFill>
                  <a:srgbClr val="FFFFFF"/>
                </a:solidFill>
              </a:defRPr>
            </a:lvl1pPr>
          </a:lstStyle>
          <a:p>
            <a:r>
              <a:rPr lang="nl-NL" dirty="0" smtClean="0"/>
              <a:t>Nieuw hoofdstuk. Klik om tekst aan te passen</a:t>
            </a:r>
            <a:endParaRPr lang="en-US" dirty="0"/>
          </a:p>
        </p:txBody>
      </p:sp>
      <p:sp>
        <p:nvSpPr>
          <p:cNvPr id="3" name="Subtitle 2"/>
          <p:cNvSpPr>
            <a:spLocks noGrp="1"/>
          </p:cNvSpPr>
          <p:nvPr>
            <p:ph type="subTitle" idx="1" hasCustomPrompt="1"/>
          </p:nvPr>
        </p:nvSpPr>
        <p:spPr>
          <a:xfrm>
            <a:off x="457200" y="2516981"/>
            <a:ext cx="7010400" cy="1314450"/>
          </a:xfrm>
        </p:spPr>
        <p:txBody>
          <a:bodyPr>
            <a:normAutofit/>
          </a:bodyPr>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hier om de subtitel aan te passen</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el zonder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6" name="Slide Number Placeholder 5"/>
          <p:cNvSpPr>
            <a:spLocks noGrp="1"/>
          </p:cNvSpPr>
          <p:nvPr>
            <p:ph type="sldNum" sz="quarter" idx="10"/>
          </p:nvPr>
        </p:nvSpPr>
        <p:spPr/>
        <p:txBody>
          <a:bodyPr/>
          <a:lstStyle/>
          <a:p>
            <a:fld id="{0CF73CEC-A636-5842-8A40-9742AE6E68D9}" type="slidenum">
              <a:rPr lang="en-US" smtClean="0"/>
              <a:pPr/>
              <a:t>‹nr.›</a:t>
            </a:fld>
            <a:endParaRPr lang="en-US"/>
          </a:p>
        </p:txBody>
      </p:sp>
    </p:spTree>
    <p:extLst>
      <p:ext uri="{BB962C8B-B14F-4D97-AF65-F5344CB8AC3E}">
        <p14:creationId xmlns:p14="http://schemas.microsoft.com/office/powerpoint/2010/main" val="1412252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0CF73CEC-A636-5842-8A40-9742AE6E68D9}" type="slidenum">
              <a:rPr lang="en-US" smtClean="0"/>
              <a:pPr/>
              <a:t>‹nr.›</a:t>
            </a:fld>
            <a:endParaRPr lang="en-US"/>
          </a:p>
        </p:txBody>
      </p:sp>
    </p:spTree>
    <p:extLst>
      <p:ext uri="{BB962C8B-B14F-4D97-AF65-F5344CB8AC3E}">
        <p14:creationId xmlns:p14="http://schemas.microsoft.com/office/powerpoint/2010/main" val="4133788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ekstdia Wit">
    <p:bg>
      <p:bgPr>
        <a:solidFill>
          <a:schemeClr val="bg1"/>
        </a:solidFill>
        <a:effectLst/>
      </p:bgPr>
    </p:bg>
    <p:spTree>
      <p:nvGrpSpPr>
        <p:cNvPr id="1" name=""/>
        <p:cNvGrpSpPr/>
        <p:nvPr/>
      </p:nvGrpSpPr>
      <p:grpSpPr>
        <a:xfrm>
          <a:off x="0" y="0"/>
          <a:ext cx="0" cy="0"/>
          <a:chOff x="0" y="0"/>
          <a:chExt cx="0" cy="0"/>
        </a:xfrm>
      </p:grpSpPr>
      <p:pic>
        <p:nvPicPr>
          <p:cNvPr id="19" name="Picture 4" descr="ARZ vlakje achter logo beige.wmf">
            <a:extLst>
              <a:ext uri="{FF2B5EF4-FFF2-40B4-BE49-F238E27FC236}">
                <a16:creationId xmlns:a16="http://schemas.microsoft.com/office/drawing/2014/main" id="{378337BD-5C53-4060-96EE-C64DA5D9CF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637349" y="-5716"/>
            <a:ext cx="8500684" cy="585380"/>
          </a:xfrm>
          <a:prstGeom prst="rect">
            <a:avLst/>
          </a:prstGeom>
        </p:spPr>
      </p:pic>
      <p:sp>
        <p:nvSpPr>
          <p:cNvPr id="2" name="Title 1"/>
          <p:cNvSpPr>
            <a:spLocks noGrp="1"/>
          </p:cNvSpPr>
          <p:nvPr>
            <p:ph type="title"/>
          </p:nvPr>
        </p:nvSpPr>
        <p:spPr/>
        <p:txBody>
          <a:bodyPr/>
          <a:lstStyle/>
          <a:p>
            <a:r>
              <a:rPr lang="nl-NL" smtClean="0"/>
              <a:t>Klik om de stijl te bewerken</a:t>
            </a:r>
            <a:endParaRPr lang="en-US"/>
          </a:p>
        </p:txBody>
      </p:sp>
      <p:sp>
        <p:nvSpPr>
          <p:cNvPr id="3" name="Slide Number Placeholder 2"/>
          <p:cNvSpPr>
            <a:spLocks noGrp="1"/>
          </p:cNvSpPr>
          <p:nvPr>
            <p:ph type="sldNum" sz="quarter" idx="10"/>
          </p:nvPr>
        </p:nvSpPr>
        <p:spPr/>
        <p:txBody>
          <a:bodyPr/>
          <a:lstStyle/>
          <a:p>
            <a:fld id="{0CF73CEC-A636-5842-8A40-9742AE6E68D9}" type="slidenum">
              <a:rPr lang="nl-NL" noProof="0" smtClean="0"/>
              <a:pPr/>
              <a:t>‹nr.›</a:t>
            </a:fld>
            <a:endParaRPr lang="nl-NL" noProof="0"/>
          </a:p>
        </p:txBody>
      </p:sp>
      <p:sp>
        <p:nvSpPr>
          <p:cNvPr id="4" name="Content Placeholder 2"/>
          <p:cNvSpPr>
            <a:spLocks noGrp="1"/>
          </p:cNvSpPr>
          <p:nvPr>
            <p:ph idx="1"/>
          </p:nvPr>
        </p:nvSpPr>
        <p:spPr>
          <a:xfrm>
            <a:off x="643317" y="1715566"/>
            <a:ext cx="8033140" cy="3070436"/>
          </a:xfrm>
        </p:spPr>
        <p:txBody>
          <a:bodyPr/>
          <a:lstStyle/>
          <a:p>
            <a:pPr lvl="0"/>
            <a:r>
              <a:rPr lang="nl-NL" noProof="0" smtClean="0"/>
              <a:t>Tekststijl van het model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dirty="0"/>
          </a:p>
        </p:txBody>
      </p:sp>
      <p:pic>
        <p:nvPicPr>
          <p:cNvPr id="8" name="Picture 5" descr="ARZ logo zorggroep-2.wmf"/>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3317" y="-5718"/>
            <a:ext cx="1234526" cy="617699"/>
          </a:xfrm>
          <a:prstGeom prst="rect">
            <a:avLst/>
          </a:prstGeom>
        </p:spPr>
      </p:pic>
    </p:spTree>
    <p:extLst>
      <p:ext uri="{BB962C8B-B14F-4D97-AF65-F5344CB8AC3E}">
        <p14:creationId xmlns:p14="http://schemas.microsoft.com/office/powerpoint/2010/main" val="2496048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tandaardslide alleen titel">
    <p:spTree>
      <p:nvGrpSpPr>
        <p:cNvPr id="1" name=""/>
        <p:cNvGrpSpPr/>
        <p:nvPr/>
      </p:nvGrpSpPr>
      <p:grpSpPr>
        <a:xfrm>
          <a:off x="0" y="0"/>
          <a:ext cx="0" cy="0"/>
          <a:chOff x="0" y="0"/>
          <a:chExt cx="0" cy="0"/>
        </a:xfrm>
      </p:grpSpPr>
      <p:pic>
        <p:nvPicPr>
          <p:cNvPr id="4" name="Afbeelding 7">
            <a:extLst>
              <a:ext uri="{FF2B5EF4-FFF2-40B4-BE49-F238E27FC236}">
                <a16:creationId xmlns:a16="http://schemas.microsoft.com/office/drawing/2014/main" id="{C37F3DD6-3599-47DC-9C0D-84AEA4693D4E}"/>
              </a:ext>
            </a:extLst>
          </p:cNvPr>
          <p:cNvPicPr>
            <a:picLocks noChangeAspect="1"/>
          </p:cNvPicPr>
          <p:nvPr/>
        </p:nvPicPr>
        <p:blipFill>
          <a:blip r:embed="rId2"/>
          <a:stretch>
            <a:fillRect/>
          </a:stretch>
        </p:blipFill>
        <p:spPr>
          <a:xfrm>
            <a:off x="7837084" y="258133"/>
            <a:ext cx="1012771" cy="444434"/>
          </a:xfrm>
          <a:prstGeom prst="rect">
            <a:avLst/>
          </a:prstGeom>
        </p:spPr>
      </p:pic>
      <p:sp>
        <p:nvSpPr>
          <p:cNvPr id="5" name="Titel 1">
            <a:extLst>
              <a:ext uri="{FF2B5EF4-FFF2-40B4-BE49-F238E27FC236}">
                <a16:creationId xmlns:a16="http://schemas.microsoft.com/office/drawing/2014/main" id="{57CAEAF8-3726-4E85-8203-1E414774FE1C}"/>
              </a:ext>
            </a:extLst>
          </p:cNvPr>
          <p:cNvSpPr>
            <a:spLocks noGrp="1"/>
          </p:cNvSpPr>
          <p:nvPr>
            <p:ph type="title" hasCustomPrompt="1"/>
          </p:nvPr>
        </p:nvSpPr>
        <p:spPr>
          <a:xfrm>
            <a:off x="522387" y="273753"/>
            <a:ext cx="7192864" cy="563596"/>
          </a:xfrm>
          <a:prstGeom prst="rect">
            <a:avLst/>
          </a:prstGeom>
        </p:spPr>
        <p:txBody>
          <a:bodyPr>
            <a:normAutofit/>
          </a:bodyPr>
          <a:lstStyle>
            <a:lvl1pPr>
              <a:defRPr sz="1477" b="1">
                <a:latin typeface="Verdana" panose="020B0604030504040204" pitchFamily="34" charset="0"/>
                <a:ea typeface="Verdana" panose="020B0604030504040204" pitchFamily="34" charset="0"/>
                <a:cs typeface="Verdana" panose="020B0604030504040204" pitchFamily="34" charset="0"/>
              </a:defRPr>
            </a:lvl1pPr>
          </a:lstStyle>
          <a:p>
            <a:r>
              <a:rPr lang="nl-NL" noProof="0"/>
              <a:t>Klik om stijl te bewerken</a:t>
            </a:r>
          </a:p>
        </p:txBody>
      </p:sp>
      <p:pic>
        <p:nvPicPr>
          <p:cNvPr id="6" name="Afbeelding 7">
            <a:extLst>
              <a:ext uri="{FF2B5EF4-FFF2-40B4-BE49-F238E27FC236}">
                <a16:creationId xmlns:a16="http://schemas.microsoft.com/office/drawing/2014/main" id="{FD11C123-A91A-4E71-9560-D565007AB671}"/>
              </a:ext>
            </a:extLst>
          </p:cNvPr>
          <p:cNvPicPr>
            <a:picLocks noChangeAspect="1"/>
          </p:cNvPicPr>
          <p:nvPr/>
        </p:nvPicPr>
        <p:blipFill>
          <a:blip r:embed="rId2"/>
          <a:stretch>
            <a:fillRect/>
          </a:stretch>
        </p:blipFill>
        <p:spPr>
          <a:xfrm>
            <a:off x="7837084" y="258133"/>
            <a:ext cx="1012771" cy="444434"/>
          </a:xfrm>
          <a:prstGeom prst="rect">
            <a:avLst/>
          </a:prstGeom>
        </p:spPr>
      </p:pic>
      <p:pic>
        <p:nvPicPr>
          <p:cNvPr id="7" name="Afbeelding 7">
            <a:extLst>
              <a:ext uri="{FF2B5EF4-FFF2-40B4-BE49-F238E27FC236}">
                <a16:creationId xmlns:a16="http://schemas.microsoft.com/office/drawing/2014/main" id="{64F50178-F6C2-4D0A-880C-E7FF65ADF699}"/>
              </a:ext>
            </a:extLst>
          </p:cNvPr>
          <p:cNvPicPr>
            <a:picLocks noChangeAspect="1"/>
          </p:cNvPicPr>
          <p:nvPr userDrawn="1"/>
        </p:nvPicPr>
        <p:blipFill>
          <a:blip r:embed="rId2"/>
          <a:stretch>
            <a:fillRect/>
          </a:stretch>
        </p:blipFill>
        <p:spPr>
          <a:xfrm>
            <a:off x="7837083" y="258133"/>
            <a:ext cx="1012771" cy="444434"/>
          </a:xfrm>
          <a:prstGeom prst="rect">
            <a:avLst/>
          </a:prstGeom>
        </p:spPr>
      </p:pic>
    </p:spTree>
    <p:extLst>
      <p:ext uri="{BB962C8B-B14F-4D97-AF65-F5344CB8AC3E}">
        <p14:creationId xmlns:p14="http://schemas.microsoft.com/office/powerpoint/2010/main" val="19917455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Rechthoek 8"/>
          <p:cNvSpPr/>
          <p:nvPr userDrawn="1"/>
        </p:nvSpPr>
        <p:spPr>
          <a:xfrm>
            <a:off x="0" y="0"/>
            <a:ext cx="9144000" cy="5143500"/>
          </a:xfrm>
          <a:prstGeom prst="rect">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hthoek 9"/>
          <p:cNvSpPr/>
          <p:nvPr userDrawn="1"/>
        </p:nvSpPr>
        <p:spPr>
          <a:xfrm>
            <a:off x="0" y="2573100"/>
            <a:ext cx="9144000" cy="257175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 name="Titel 1"/>
          <p:cNvSpPr>
            <a:spLocks noGrp="1"/>
          </p:cNvSpPr>
          <p:nvPr>
            <p:ph type="ctrTitle"/>
          </p:nvPr>
        </p:nvSpPr>
        <p:spPr>
          <a:xfrm>
            <a:off x="900000" y="2970000"/>
            <a:ext cx="7344000" cy="405000"/>
          </a:xfrm>
        </p:spPr>
        <p:txBody>
          <a:bodyPr lIns="0" tIns="0" rIns="0" bIns="0" anchor="b" anchorCtr="0">
            <a:noAutofit/>
          </a:bodyPr>
          <a:lstStyle>
            <a:lvl1pPr algn="l">
              <a:lnSpc>
                <a:spcPts val="3189"/>
              </a:lnSpc>
              <a:defRPr sz="2550" b="1">
                <a:solidFill>
                  <a:schemeClr val="bg1"/>
                </a:solidFill>
              </a:defRPr>
            </a:lvl1pPr>
          </a:lstStyle>
          <a:p>
            <a:r>
              <a:rPr lang="nl-NL"/>
              <a:t>Klik om de stijl te bewerken</a:t>
            </a:r>
            <a:endParaRPr lang="nl-NL" dirty="0"/>
          </a:p>
        </p:txBody>
      </p:sp>
      <p:sp>
        <p:nvSpPr>
          <p:cNvPr id="3" name="Ondertitel 2"/>
          <p:cNvSpPr>
            <a:spLocks noGrp="1"/>
          </p:cNvSpPr>
          <p:nvPr>
            <p:ph type="subTitle" idx="1"/>
          </p:nvPr>
        </p:nvSpPr>
        <p:spPr>
          <a:xfrm>
            <a:off x="900000" y="3375000"/>
            <a:ext cx="7344000" cy="405000"/>
          </a:xfrm>
        </p:spPr>
        <p:txBody>
          <a:bodyPr lIns="0" tIns="0" rIns="0" bIns="0">
            <a:noAutofit/>
          </a:bodyPr>
          <a:lstStyle>
            <a:lvl1pPr marL="0" indent="0" algn="l">
              <a:lnSpc>
                <a:spcPts val="3189"/>
              </a:lnSpc>
              <a:spcBef>
                <a:spcPts val="0"/>
              </a:spcBef>
              <a:buNone/>
              <a:defRPr sz="25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nl-NL" dirty="0"/>
          </a:p>
        </p:txBody>
      </p:sp>
      <p:sp>
        <p:nvSpPr>
          <p:cNvPr id="8" name="Tijdelijke aanduiding voor tekst 7"/>
          <p:cNvSpPr>
            <a:spLocks noGrp="1"/>
          </p:cNvSpPr>
          <p:nvPr>
            <p:ph type="body" sz="quarter" idx="10"/>
          </p:nvPr>
        </p:nvSpPr>
        <p:spPr>
          <a:xfrm>
            <a:off x="900113" y="4320000"/>
            <a:ext cx="2530800" cy="486000"/>
          </a:xfrm>
        </p:spPr>
        <p:txBody>
          <a:bodyPr lIns="0" tIns="0" rIns="0" bIns="0">
            <a:noAutofit/>
          </a:bodyPr>
          <a:lstStyle>
            <a:lvl1pPr marL="0" indent="0">
              <a:lnSpc>
                <a:spcPts val="1913"/>
              </a:lnSpc>
              <a:spcBef>
                <a:spcPts val="0"/>
              </a:spcBef>
              <a:buNone/>
              <a:defRPr sz="1425" b="1" baseline="0">
                <a:solidFill>
                  <a:schemeClr val="bg1"/>
                </a:solidFill>
                <a:latin typeface="+mj-lt"/>
              </a:defRPr>
            </a:lvl1pPr>
          </a:lstStyle>
          <a:p>
            <a:pPr lvl="0"/>
            <a:r>
              <a:rPr lang="nl-NL"/>
              <a:t>Klik om de modelstijlen te bewerken</a:t>
            </a:r>
          </a:p>
        </p:txBody>
      </p:sp>
      <p:pic>
        <p:nvPicPr>
          <p:cNvPr id="24" name="Afbeelding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6273" y="936905"/>
            <a:ext cx="2286000" cy="692687"/>
          </a:xfrm>
          <a:prstGeom prst="rect">
            <a:avLst/>
          </a:prstGeom>
        </p:spPr>
      </p:pic>
    </p:spTree>
    <p:extLst>
      <p:ext uri="{BB962C8B-B14F-4D97-AF65-F5344CB8AC3E}">
        <p14:creationId xmlns:p14="http://schemas.microsoft.com/office/powerpoint/2010/main" val="79304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auze, einde- en hoofdstukdia">
    <p:spTree>
      <p:nvGrpSpPr>
        <p:cNvPr id="1" name=""/>
        <p:cNvGrpSpPr/>
        <p:nvPr/>
      </p:nvGrpSpPr>
      <p:grpSpPr>
        <a:xfrm>
          <a:off x="0" y="0"/>
          <a:ext cx="0" cy="0"/>
          <a:chOff x="0" y="0"/>
          <a:chExt cx="0" cy="0"/>
        </a:xfrm>
      </p:grpSpPr>
      <p:sp>
        <p:nvSpPr>
          <p:cNvPr id="5" name="Rechthoek 4"/>
          <p:cNvSpPr/>
          <p:nvPr userDrawn="1"/>
        </p:nvSpPr>
        <p:spPr>
          <a:xfrm>
            <a:off x="0" y="0"/>
            <a:ext cx="9144000" cy="5143500"/>
          </a:xfrm>
          <a:prstGeom prst="rect">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6" name="Rechthoek 5"/>
          <p:cNvSpPr/>
          <p:nvPr userDrawn="1"/>
        </p:nvSpPr>
        <p:spPr>
          <a:xfrm>
            <a:off x="0" y="2573100"/>
            <a:ext cx="9144000" cy="257175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tel 1"/>
          <p:cNvSpPr>
            <a:spLocks noGrp="1"/>
          </p:cNvSpPr>
          <p:nvPr>
            <p:ph type="ctrTitle"/>
          </p:nvPr>
        </p:nvSpPr>
        <p:spPr>
          <a:xfrm>
            <a:off x="900000" y="3510002"/>
            <a:ext cx="7344000" cy="504825"/>
          </a:xfrm>
        </p:spPr>
        <p:txBody>
          <a:bodyPr lIns="0" tIns="0" rIns="0" bIns="0" anchor="b" anchorCtr="0">
            <a:noAutofit/>
          </a:bodyPr>
          <a:lstStyle>
            <a:lvl1pPr algn="l">
              <a:lnSpc>
                <a:spcPts val="3975"/>
              </a:lnSpc>
              <a:defRPr sz="3825" b="1">
                <a:solidFill>
                  <a:schemeClr val="bg1"/>
                </a:solidFill>
              </a:defRPr>
            </a:lvl1pPr>
          </a:lstStyle>
          <a:p>
            <a:r>
              <a:rPr lang="nl-NL"/>
              <a:t>Klik om de stijl te bewerken</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6273" y="936905"/>
            <a:ext cx="2286000" cy="692687"/>
          </a:xfrm>
          <a:prstGeom prst="rect">
            <a:avLst/>
          </a:prstGeom>
        </p:spPr>
      </p:pic>
    </p:spTree>
    <p:extLst>
      <p:ext uri="{BB962C8B-B14F-4D97-AF65-F5344CB8AC3E}">
        <p14:creationId xmlns:p14="http://schemas.microsoft.com/office/powerpoint/2010/main" val="696956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t>Klik om de stijl te bewerken</a:t>
            </a:r>
            <a:endParaRPr lang="nl-NL" dirty="0"/>
          </a:p>
        </p:txBody>
      </p:sp>
      <p:sp>
        <p:nvSpPr>
          <p:cNvPr id="3" name="Tijdelijke aanduiding voor voettekst 2"/>
          <p:cNvSpPr>
            <a:spLocks noGrp="1"/>
          </p:cNvSpPr>
          <p:nvPr>
            <p:ph type="ftr" sz="quarter" idx="10"/>
          </p:nvPr>
        </p:nvSpPr>
        <p:spPr/>
        <p:txBody>
          <a:bodyPr/>
          <a:lstStyle/>
          <a:p>
            <a:r>
              <a:rPr lang="nl-NL" smtClean="0">
                <a:solidFill>
                  <a:srgbClr val="00B4CD"/>
                </a:solidFill>
              </a:rPr>
              <a:t>| Bezoek DJI | november 2019</a:t>
            </a:r>
            <a:endParaRPr lang="nl-NL" dirty="0">
              <a:solidFill>
                <a:srgbClr val="00B4CD"/>
              </a:solidFill>
            </a:endParaRPr>
          </a:p>
        </p:txBody>
      </p:sp>
      <p:sp>
        <p:nvSpPr>
          <p:cNvPr id="4" name="Tijdelijke aanduiding voor dianummer 3"/>
          <p:cNvSpPr>
            <a:spLocks noGrp="1"/>
          </p:cNvSpPr>
          <p:nvPr>
            <p:ph type="sldNum" sz="quarter" idx="11"/>
          </p:nvPr>
        </p:nvSpPr>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6" name="Tijdelijke aanduiding voor tekst 5"/>
          <p:cNvSpPr>
            <a:spLocks noGrp="1"/>
          </p:cNvSpPr>
          <p:nvPr>
            <p:ph type="body" sz="quarter" idx="12"/>
          </p:nvPr>
        </p:nvSpPr>
        <p:spPr>
          <a:xfrm>
            <a:off x="432000" y="944999"/>
            <a:ext cx="8280400" cy="378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9525053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voettekst 4"/>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8" name="Tijdelijke aanduiding voor grafiek 7"/>
          <p:cNvSpPr>
            <a:spLocks noGrp="1"/>
          </p:cNvSpPr>
          <p:nvPr>
            <p:ph type="chart" sz="quarter" idx="13"/>
          </p:nvPr>
        </p:nvSpPr>
        <p:spPr>
          <a:xfrm>
            <a:off x="432000" y="945000"/>
            <a:ext cx="828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7"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8784514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afiek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78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grafiek 10"/>
          <p:cNvSpPr>
            <a:spLocks noGrp="1"/>
          </p:cNvSpPr>
          <p:nvPr>
            <p:ph type="chart" sz="quarter" idx="14"/>
          </p:nvPr>
        </p:nvSpPr>
        <p:spPr>
          <a:xfrm>
            <a:off x="4572000" y="945000"/>
            <a:ext cx="414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586088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8" name="Tijdelijke aanduiding voor voettekst 7"/>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11" name="Tijdelijke aanduiding voor afbeelding 10"/>
          <p:cNvSpPr>
            <a:spLocks noGrp="1"/>
          </p:cNvSpPr>
          <p:nvPr>
            <p:ph type="pic" sz="quarter" idx="13"/>
          </p:nvPr>
        </p:nvSpPr>
        <p:spPr>
          <a:xfrm>
            <a:off x="0" y="810000"/>
            <a:ext cx="9144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6"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4239800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457200" y="1200150"/>
            <a:ext cx="8229600" cy="1102519"/>
          </a:xfrm>
        </p:spPr>
        <p:txBody>
          <a:bodyPr>
            <a:normAutofit/>
          </a:bodyPr>
          <a:lstStyle>
            <a:lvl1pPr algn="l">
              <a:defRPr sz="3000" baseline="0">
                <a:solidFill>
                  <a:srgbClr val="FFFFFF"/>
                </a:solidFill>
              </a:defRPr>
            </a:lvl1pPr>
          </a:lstStyle>
          <a:p>
            <a:r>
              <a:rPr lang="nl-NL" dirty="0" smtClean="0"/>
              <a:t>Nieuw hoofdstuk. Klik om tekst aan te passen</a:t>
            </a:r>
            <a:endParaRPr lang="en-US" dirty="0"/>
          </a:p>
        </p:txBody>
      </p:sp>
      <p:sp>
        <p:nvSpPr>
          <p:cNvPr id="10" name="Subtitle 2"/>
          <p:cNvSpPr>
            <a:spLocks noGrp="1"/>
          </p:cNvSpPr>
          <p:nvPr>
            <p:ph type="subTitle" idx="1" hasCustomPrompt="1"/>
          </p:nvPr>
        </p:nvSpPr>
        <p:spPr>
          <a:xfrm>
            <a:off x="457200" y="2516981"/>
            <a:ext cx="7010400" cy="1314450"/>
          </a:xfrm>
        </p:spPr>
        <p:txBody>
          <a:bodyPr>
            <a:normAutofit/>
          </a:bodyPr>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hier om de subtitel aan te passen</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eeld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6585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p:cNvSpPr>
            <a:spLocks noGrp="1"/>
          </p:cNvSpPr>
          <p:nvPr>
            <p:ph type="pic" sz="quarter" idx="14"/>
          </p:nvPr>
        </p:nvSpPr>
        <p:spPr>
          <a:xfrm>
            <a:off x="4572000" y="810000"/>
            <a:ext cx="4572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125034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eelddia zonder tekst">
    <p:spTree>
      <p:nvGrpSpPr>
        <p:cNvPr id="1" name=""/>
        <p:cNvGrpSpPr/>
        <p:nvPr/>
      </p:nvGrpSpPr>
      <p:grpSpPr>
        <a:xfrm>
          <a:off x="0" y="0"/>
          <a:ext cx="0" cy="0"/>
          <a:chOff x="0" y="0"/>
          <a:chExt cx="0" cy="0"/>
        </a:xfrm>
      </p:grpSpPr>
      <p:sp>
        <p:nvSpPr>
          <p:cNvPr id="5" name="Rechthoek 4"/>
          <p:cNvSpPr/>
          <p:nvPr userDrawn="1"/>
        </p:nvSpPr>
        <p:spPr>
          <a:xfrm>
            <a:off x="0" y="4623978"/>
            <a:ext cx="1259632" cy="5195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jdelijke aanduiding voor afbeelding 6"/>
          <p:cNvSpPr>
            <a:spLocks noGrp="1"/>
          </p:cNvSpPr>
          <p:nvPr>
            <p:ph type="pic" sz="quarter" idx="10"/>
          </p:nvPr>
        </p:nvSpPr>
        <p:spPr>
          <a:xfrm>
            <a:off x="0" y="0"/>
            <a:ext cx="9144000" cy="5143500"/>
          </a:xfrm>
        </p:spPr>
        <p:txBody>
          <a:bodyPr/>
          <a:lstStyle>
            <a:lvl1pPr>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3063653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t>Klik om de stijl te bewerken</a:t>
            </a:r>
            <a:endParaRPr lang="nl-NL" dirty="0"/>
          </a:p>
        </p:txBody>
      </p:sp>
      <p:sp>
        <p:nvSpPr>
          <p:cNvPr id="3" name="Tijdelijke aanduiding voor voettekst 2"/>
          <p:cNvSpPr>
            <a:spLocks noGrp="1"/>
          </p:cNvSpPr>
          <p:nvPr>
            <p:ph type="ftr" sz="quarter" idx="10"/>
          </p:nvPr>
        </p:nvSpPr>
        <p:spPr/>
        <p:txBody>
          <a:bodyPr/>
          <a:lstStyle/>
          <a:p>
            <a:r>
              <a:rPr lang="nl-NL" smtClean="0">
                <a:solidFill>
                  <a:srgbClr val="00B4CD"/>
                </a:solidFill>
              </a:rPr>
              <a:t>Ontwikkelprogramma</a:t>
            </a:r>
            <a:endParaRPr lang="nl-NL" dirty="0">
              <a:solidFill>
                <a:srgbClr val="00B4CD"/>
              </a:solidFill>
            </a:endParaRPr>
          </a:p>
        </p:txBody>
      </p:sp>
      <p:sp>
        <p:nvSpPr>
          <p:cNvPr id="4" name="Tijdelijke aanduiding voor dianummer 3"/>
          <p:cNvSpPr>
            <a:spLocks noGrp="1"/>
          </p:cNvSpPr>
          <p:nvPr>
            <p:ph type="sldNum" sz="quarter" idx="11"/>
          </p:nvPr>
        </p:nvSpPr>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6" name="Tijdelijke aanduiding voor tekst 5"/>
          <p:cNvSpPr>
            <a:spLocks noGrp="1"/>
          </p:cNvSpPr>
          <p:nvPr>
            <p:ph type="body" sz="quarter" idx="12"/>
          </p:nvPr>
        </p:nvSpPr>
        <p:spPr>
          <a:xfrm>
            <a:off x="432000" y="944999"/>
            <a:ext cx="8280400" cy="37800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4228090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voettekst 4"/>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8" name="Tijdelijke aanduiding voor grafiek 7"/>
          <p:cNvSpPr>
            <a:spLocks noGrp="1"/>
          </p:cNvSpPr>
          <p:nvPr>
            <p:ph type="chart" sz="quarter" idx="13"/>
          </p:nvPr>
        </p:nvSpPr>
        <p:spPr>
          <a:xfrm>
            <a:off x="432000" y="945000"/>
            <a:ext cx="828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7"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7872277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afiek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78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grafiek 10"/>
          <p:cNvSpPr>
            <a:spLocks noGrp="1"/>
          </p:cNvSpPr>
          <p:nvPr>
            <p:ph type="chart" sz="quarter" idx="14"/>
          </p:nvPr>
        </p:nvSpPr>
        <p:spPr>
          <a:xfrm>
            <a:off x="4572000" y="945000"/>
            <a:ext cx="414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167971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8" name="Tijdelijke aanduiding voor voettekst 7"/>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11" name="Tijdelijke aanduiding voor afbeelding 10"/>
          <p:cNvSpPr>
            <a:spLocks noGrp="1"/>
          </p:cNvSpPr>
          <p:nvPr>
            <p:ph type="pic" sz="quarter" idx="13"/>
          </p:nvPr>
        </p:nvSpPr>
        <p:spPr>
          <a:xfrm>
            <a:off x="0" y="810000"/>
            <a:ext cx="9144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6"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8758079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eeld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6585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p:cNvSpPr>
            <a:spLocks noGrp="1"/>
          </p:cNvSpPr>
          <p:nvPr>
            <p:ph type="pic" sz="quarter" idx="14"/>
          </p:nvPr>
        </p:nvSpPr>
        <p:spPr>
          <a:xfrm>
            <a:off x="4572000" y="810000"/>
            <a:ext cx="4572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998742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eelddia zonder tekst">
    <p:spTree>
      <p:nvGrpSpPr>
        <p:cNvPr id="1" name=""/>
        <p:cNvGrpSpPr/>
        <p:nvPr/>
      </p:nvGrpSpPr>
      <p:grpSpPr>
        <a:xfrm>
          <a:off x="0" y="0"/>
          <a:ext cx="0" cy="0"/>
          <a:chOff x="0" y="0"/>
          <a:chExt cx="0" cy="0"/>
        </a:xfrm>
      </p:grpSpPr>
      <p:sp>
        <p:nvSpPr>
          <p:cNvPr id="5" name="Rechthoek 4"/>
          <p:cNvSpPr/>
          <p:nvPr userDrawn="1"/>
        </p:nvSpPr>
        <p:spPr>
          <a:xfrm>
            <a:off x="0" y="4623978"/>
            <a:ext cx="1259632" cy="5195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jdelijke aanduiding voor afbeelding 6"/>
          <p:cNvSpPr>
            <a:spLocks noGrp="1"/>
          </p:cNvSpPr>
          <p:nvPr>
            <p:ph type="pic" sz="quarter" idx="10"/>
          </p:nvPr>
        </p:nvSpPr>
        <p:spPr>
          <a:xfrm>
            <a:off x="0" y="0"/>
            <a:ext cx="9144000" cy="5143500"/>
          </a:xfrm>
        </p:spPr>
        <p:txBody>
          <a:bodyPr/>
          <a:lstStyle>
            <a:lvl1pPr>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183958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96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Rechthoek 8"/>
          <p:cNvSpPr/>
          <p:nvPr userDrawn="1"/>
        </p:nvSpPr>
        <p:spPr>
          <a:xfrm>
            <a:off x="0" y="0"/>
            <a:ext cx="9144000" cy="5143500"/>
          </a:xfrm>
          <a:prstGeom prst="rect">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hthoek 9"/>
          <p:cNvSpPr/>
          <p:nvPr userDrawn="1"/>
        </p:nvSpPr>
        <p:spPr>
          <a:xfrm>
            <a:off x="0" y="2573100"/>
            <a:ext cx="9144000" cy="257175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 name="Titel 1"/>
          <p:cNvSpPr>
            <a:spLocks noGrp="1"/>
          </p:cNvSpPr>
          <p:nvPr>
            <p:ph type="ctrTitle"/>
          </p:nvPr>
        </p:nvSpPr>
        <p:spPr>
          <a:xfrm>
            <a:off x="900000" y="2970000"/>
            <a:ext cx="7344000" cy="405000"/>
          </a:xfrm>
        </p:spPr>
        <p:txBody>
          <a:bodyPr lIns="0" tIns="0" rIns="0" bIns="0" anchor="b" anchorCtr="0">
            <a:noAutofit/>
          </a:bodyPr>
          <a:lstStyle>
            <a:lvl1pPr algn="l">
              <a:lnSpc>
                <a:spcPts val="3189"/>
              </a:lnSpc>
              <a:defRPr sz="2550" b="1">
                <a:solidFill>
                  <a:schemeClr val="bg1"/>
                </a:solidFill>
              </a:defRPr>
            </a:lvl1pPr>
          </a:lstStyle>
          <a:p>
            <a:r>
              <a:rPr lang="nl-NL" smtClean="0"/>
              <a:t>Klik om de stijl te bewerken</a:t>
            </a:r>
            <a:endParaRPr lang="nl-NL" dirty="0"/>
          </a:p>
        </p:txBody>
      </p:sp>
      <p:sp>
        <p:nvSpPr>
          <p:cNvPr id="3" name="Ondertitel 2"/>
          <p:cNvSpPr>
            <a:spLocks noGrp="1"/>
          </p:cNvSpPr>
          <p:nvPr>
            <p:ph type="subTitle" idx="1"/>
          </p:nvPr>
        </p:nvSpPr>
        <p:spPr>
          <a:xfrm>
            <a:off x="900000" y="3375000"/>
            <a:ext cx="7344000" cy="405000"/>
          </a:xfrm>
        </p:spPr>
        <p:txBody>
          <a:bodyPr lIns="0" tIns="0" rIns="0" bIns="0">
            <a:noAutofit/>
          </a:bodyPr>
          <a:lstStyle>
            <a:lvl1pPr marL="0" indent="0" algn="l">
              <a:lnSpc>
                <a:spcPts val="3189"/>
              </a:lnSpc>
              <a:spcBef>
                <a:spcPts val="0"/>
              </a:spcBef>
              <a:buNone/>
              <a:defRPr sz="25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smtClean="0"/>
              <a:t>Klik om de ondertitelstijl van het model te bewerken</a:t>
            </a:r>
            <a:endParaRPr lang="nl-NL" dirty="0"/>
          </a:p>
        </p:txBody>
      </p:sp>
      <p:sp>
        <p:nvSpPr>
          <p:cNvPr id="8" name="Tijdelijke aanduiding voor tekst 7"/>
          <p:cNvSpPr>
            <a:spLocks noGrp="1"/>
          </p:cNvSpPr>
          <p:nvPr>
            <p:ph type="body" sz="quarter" idx="10"/>
          </p:nvPr>
        </p:nvSpPr>
        <p:spPr>
          <a:xfrm>
            <a:off x="900113" y="4320000"/>
            <a:ext cx="2530800" cy="486000"/>
          </a:xfrm>
        </p:spPr>
        <p:txBody>
          <a:bodyPr lIns="0" tIns="0" rIns="0" bIns="0">
            <a:noAutofit/>
          </a:bodyPr>
          <a:lstStyle>
            <a:lvl1pPr marL="0" indent="0">
              <a:lnSpc>
                <a:spcPts val="1913"/>
              </a:lnSpc>
              <a:spcBef>
                <a:spcPts val="0"/>
              </a:spcBef>
              <a:buNone/>
              <a:defRPr sz="1425" b="1" baseline="0">
                <a:solidFill>
                  <a:schemeClr val="bg1"/>
                </a:solidFill>
                <a:latin typeface="+mj-lt"/>
              </a:defRPr>
            </a:lvl1pPr>
          </a:lstStyle>
          <a:p>
            <a:pPr lvl="0"/>
            <a:r>
              <a:rPr lang="nl-NL" smtClean="0"/>
              <a:t>Klik om de modelstijlen te bewerken</a:t>
            </a:r>
          </a:p>
        </p:txBody>
      </p:sp>
      <p:pic>
        <p:nvPicPr>
          <p:cNvPr id="24" name="Afbeelding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6273" y="936900"/>
            <a:ext cx="2286000" cy="692687"/>
          </a:xfrm>
          <a:prstGeom prst="rect">
            <a:avLst/>
          </a:prstGeom>
        </p:spPr>
      </p:pic>
    </p:spTree>
    <p:extLst>
      <p:ext uri="{BB962C8B-B14F-4D97-AF65-F5344CB8AC3E}">
        <p14:creationId xmlns:p14="http://schemas.microsoft.com/office/powerpoint/2010/main" val="319178178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553200" y="4767263"/>
            <a:ext cx="2133600" cy="273844"/>
          </a:xfrm>
        </p:spPr>
        <p:txBody>
          <a:bodyPr/>
          <a:lstStyle/>
          <a:p>
            <a:fld id="{2B7269AD-83FD-554F-900E-3B361D58DB2F}" type="datetimeFigureOut">
              <a:rPr lang="en-US" smtClean="0"/>
              <a:pPr/>
              <a:t>9/19/2022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9" name="Title 1"/>
          <p:cNvSpPr>
            <a:spLocks noGrp="1"/>
          </p:cNvSpPr>
          <p:nvPr>
            <p:ph type="ctrTitle" hasCustomPrompt="1"/>
          </p:nvPr>
        </p:nvSpPr>
        <p:spPr>
          <a:xfrm>
            <a:off x="457200" y="1200150"/>
            <a:ext cx="8229600" cy="1102519"/>
          </a:xfrm>
        </p:spPr>
        <p:txBody>
          <a:bodyPr>
            <a:normAutofit/>
          </a:bodyPr>
          <a:lstStyle>
            <a:lvl1pPr algn="l">
              <a:defRPr sz="3000" baseline="0">
                <a:solidFill>
                  <a:srgbClr val="FFFFFF"/>
                </a:solidFill>
              </a:defRPr>
            </a:lvl1pPr>
          </a:lstStyle>
          <a:p>
            <a:r>
              <a:rPr lang="nl-NL" dirty="0" smtClean="0"/>
              <a:t>Nieuw hoofdstuk. Klik om tekst aan te passen</a:t>
            </a:r>
            <a:endParaRPr lang="en-US" dirty="0"/>
          </a:p>
        </p:txBody>
      </p:sp>
      <p:sp>
        <p:nvSpPr>
          <p:cNvPr id="10" name="Subtitle 2"/>
          <p:cNvSpPr>
            <a:spLocks noGrp="1"/>
          </p:cNvSpPr>
          <p:nvPr>
            <p:ph type="subTitle" idx="1" hasCustomPrompt="1"/>
          </p:nvPr>
        </p:nvSpPr>
        <p:spPr>
          <a:xfrm>
            <a:off x="457200" y="2516981"/>
            <a:ext cx="7010400" cy="1314450"/>
          </a:xfrm>
        </p:spPr>
        <p:txBody>
          <a:bodyPr>
            <a:normAutofit/>
          </a:bodyPr>
          <a:lstStyle>
            <a:lvl1pPr marL="0" indent="0" algn="l">
              <a:buNone/>
              <a:defRPr sz="18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hier om de subtitel aan te passen</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auze, einde- en hoofdstukdia">
    <p:spTree>
      <p:nvGrpSpPr>
        <p:cNvPr id="1" name=""/>
        <p:cNvGrpSpPr/>
        <p:nvPr/>
      </p:nvGrpSpPr>
      <p:grpSpPr>
        <a:xfrm>
          <a:off x="0" y="0"/>
          <a:ext cx="0" cy="0"/>
          <a:chOff x="0" y="0"/>
          <a:chExt cx="0" cy="0"/>
        </a:xfrm>
      </p:grpSpPr>
      <p:sp>
        <p:nvSpPr>
          <p:cNvPr id="5" name="Rechthoek 4"/>
          <p:cNvSpPr/>
          <p:nvPr userDrawn="1"/>
        </p:nvSpPr>
        <p:spPr>
          <a:xfrm>
            <a:off x="0" y="0"/>
            <a:ext cx="9144000" cy="5143500"/>
          </a:xfrm>
          <a:prstGeom prst="rect">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6" name="Rechthoek 5"/>
          <p:cNvSpPr/>
          <p:nvPr userDrawn="1"/>
        </p:nvSpPr>
        <p:spPr>
          <a:xfrm>
            <a:off x="0" y="2573100"/>
            <a:ext cx="9144000" cy="257175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tel 1"/>
          <p:cNvSpPr>
            <a:spLocks noGrp="1"/>
          </p:cNvSpPr>
          <p:nvPr>
            <p:ph type="ctrTitle"/>
          </p:nvPr>
        </p:nvSpPr>
        <p:spPr>
          <a:xfrm>
            <a:off x="900000" y="3510000"/>
            <a:ext cx="7344000" cy="504825"/>
          </a:xfrm>
        </p:spPr>
        <p:txBody>
          <a:bodyPr lIns="0" tIns="0" rIns="0" bIns="0" anchor="b" anchorCtr="0">
            <a:noAutofit/>
          </a:bodyPr>
          <a:lstStyle>
            <a:lvl1pPr algn="l">
              <a:lnSpc>
                <a:spcPts val="3975"/>
              </a:lnSpc>
              <a:defRPr sz="3825" b="1">
                <a:solidFill>
                  <a:schemeClr val="bg1"/>
                </a:solidFill>
              </a:defRPr>
            </a:lvl1pPr>
          </a:lstStyle>
          <a:p>
            <a:r>
              <a:rPr lang="nl-NL" smtClean="0"/>
              <a:t>Klik om de stijl te bewerken</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6273" y="936900"/>
            <a:ext cx="2286000" cy="692687"/>
          </a:xfrm>
          <a:prstGeom prst="rect">
            <a:avLst/>
          </a:prstGeom>
        </p:spPr>
      </p:pic>
    </p:spTree>
    <p:extLst>
      <p:ext uri="{BB962C8B-B14F-4D97-AF65-F5344CB8AC3E}">
        <p14:creationId xmlns:p14="http://schemas.microsoft.com/office/powerpoint/2010/main" val="425515602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smtClean="0"/>
              <a:t>Klik om de stijl te bewerken</a:t>
            </a:r>
            <a:endParaRPr lang="nl-NL" dirty="0"/>
          </a:p>
        </p:txBody>
      </p:sp>
      <p:sp>
        <p:nvSpPr>
          <p:cNvPr id="3" name="Tijdelijke aanduiding voor voettekst 2"/>
          <p:cNvSpPr>
            <a:spLocks noGrp="1"/>
          </p:cNvSpPr>
          <p:nvPr>
            <p:ph type="ftr" sz="quarter" idx="10"/>
          </p:nvPr>
        </p:nvSpPr>
        <p:spPr/>
        <p:txBody>
          <a:bodyPr/>
          <a:lstStyle/>
          <a:p>
            <a:r>
              <a:rPr lang="nl-NL" smtClean="0">
                <a:solidFill>
                  <a:srgbClr val="00B4CD"/>
                </a:solidFill>
              </a:rPr>
              <a:t>| Bezoek DJI | november 2019</a:t>
            </a:r>
            <a:endParaRPr lang="nl-NL" dirty="0">
              <a:solidFill>
                <a:srgbClr val="00B4CD"/>
              </a:solidFill>
            </a:endParaRPr>
          </a:p>
        </p:txBody>
      </p:sp>
      <p:sp>
        <p:nvSpPr>
          <p:cNvPr id="4" name="Tijdelijke aanduiding voor dianummer 3"/>
          <p:cNvSpPr>
            <a:spLocks noGrp="1"/>
          </p:cNvSpPr>
          <p:nvPr>
            <p:ph type="sldNum" sz="quarter" idx="11"/>
          </p:nvPr>
        </p:nvSpPr>
        <p:spPr/>
        <p:txBody>
          <a:bodyPr/>
          <a:lstStyle/>
          <a:p>
            <a:pPr algn="l"/>
            <a:r>
              <a:rPr lang="nl-NL" smtClean="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6" name="Tijdelijke aanduiding voor tekst 5"/>
          <p:cNvSpPr>
            <a:spLocks noGrp="1"/>
          </p:cNvSpPr>
          <p:nvPr>
            <p:ph type="body" sz="quarter" idx="12"/>
          </p:nvPr>
        </p:nvSpPr>
        <p:spPr>
          <a:xfrm>
            <a:off x="432000" y="944999"/>
            <a:ext cx="8280400" cy="37800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dirty="0"/>
          </a:p>
        </p:txBody>
      </p:sp>
    </p:spTree>
    <p:extLst>
      <p:ext uri="{BB962C8B-B14F-4D97-AF65-F5344CB8AC3E}">
        <p14:creationId xmlns:p14="http://schemas.microsoft.com/office/powerpoint/2010/main" val="40008348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5" name="Tijdelijke aanduiding voor voettekst 4"/>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8" name="Tijdelijke aanduiding voor grafiek 7"/>
          <p:cNvSpPr>
            <a:spLocks noGrp="1"/>
          </p:cNvSpPr>
          <p:nvPr>
            <p:ph type="chart" sz="quarter" idx="13"/>
          </p:nvPr>
        </p:nvSpPr>
        <p:spPr>
          <a:xfrm>
            <a:off x="432000" y="945000"/>
            <a:ext cx="8280000" cy="3780000"/>
          </a:xfrm>
        </p:spPr>
        <p:txBody>
          <a:bodyPr/>
          <a:lstStyle>
            <a:lvl1pPr>
              <a:defRPr>
                <a:solidFill>
                  <a:schemeClr val="bg1"/>
                </a:solidFill>
              </a:defRPr>
            </a:lvl1pPr>
          </a:lstStyle>
          <a:p>
            <a:r>
              <a:rPr lang="nl-NL" smtClean="0"/>
              <a:t>Klik op het pictogram als u een grafiek wilt toevoegen</a:t>
            </a:r>
            <a:endParaRPr lang="nl-NL" dirty="0"/>
          </a:p>
        </p:txBody>
      </p:sp>
      <p:sp>
        <p:nvSpPr>
          <p:cNvPr id="7" name="Tijdelijke aanduiding voor dianummer 3"/>
          <p:cNvSpPr>
            <a:spLocks noGrp="1"/>
          </p:cNvSpPr>
          <p:nvPr>
            <p:ph type="sldNum" sz="quarter" idx="14"/>
          </p:nvPr>
        </p:nvSpPr>
        <p:spPr>
          <a:xfrm>
            <a:off x="8172000" y="4833000"/>
            <a:ext cx="900000" cy="114300"/>
          </a:xfrm>
        </p:spPr>
        <p:txBody>
          <a:bodyPr/>
          <a:lstStyle/>
          <a:p>
            <a:pPr algn="l"/>
            <a:r>
              <a:rPr lang="nl-NL" smtClean="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2243905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afiek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6" name="Tijdelijke aanduiding voor voettekst 5"/>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7800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11" name="Tijdelijke aanduiding voor grafiek 10"/>
          <p:cNvSpPr>
            <a:spLocks noGrp="1"/>
          </p:cNvSpPr>
          <p:nvPr>
            <p:ph type="chart" sz="quarter" idx="14"/>
          </p:nvPr>
        </p:nvSpPr>
        <p:spPr>
          <a:xfrm>
            <a:off x="4572000" y="945000"/>
            <a:ext cx="4140000" cy="3780000"/>
          </a:xfrm>
        </p:spPr>
        <p:txBody>
          <a:bodyPr/>
          <a:lstStyle>
            <a:lvl1pPr>
              <a:defRPr>
                <a:solidFill>
                  <a:schemeClr val="bg1"/>
                </a:solidFill>
              </a:defRPr>
            </a:lvl1pPr>
          </a:lstStyle>
          <a:p>
            <a:r>
              <a:rPr lang="nl-NL" smtClean="0"/>
              <a:t>Klik op het pictogram als u een grafiek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smtClean="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406549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NL"/>
          </a:p>
        </p:txBody>
      </p:sp>
      <p:sp>
        <p:nvSpPr>
          <p:cNvPr id="8" name="Tijdelijke aanduiding voor voettekst 7"/>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11" name="Tijdelijke aanduiding voor afbeelding 10"/>
          <p:cNvSpPr>
            <a:spLocks noGrp="1"/>
          </p:cNvSpPr>
          <p:nvPr>
            <p:ph type="pic" sz="quarter" idx="13"/>
          </p:nvPr>
        </p:nvSpPr>
        <p:spPr>
          <a:xfrm>
            <a:off x="0" y="810000"/>
            <a:ext cx="9144000" cy="3793500"/>
          </a:xfrm>
        </p:spPr>
        <p:txBody>
          <a:bodyPr/>
          <a:lstStyle>
            <a:lvl1pPr>
              <a:defRPr>
                <a:solidFill>
                  <a:schemeClr val="bg1"/>
                </a:solidFill>
              </a:defRPr>
            </a:lvl1pPr>
          </a:lstStyle>
          <a:p>
            <a:r>
              <a:rPr lang="nl-NL" smtClean="0"/>
              <a:t>Klik op het pictogram als u een afbeelding wilt toevoegen</a:t>
            </a:r>
            <a:endParaRPr lang="nl-NL" dirty="0"/>
          </a:p>
        </p:txBody>
      </p:sp>
      <p:sp>
        <p:nvSpPr>
          <p:cNvPr id="6" name="Tijdelijke aanduiding voor dianummer 3"/>
          <p:cNvSpPr>
            <a:spLocks noGrp="1"/>
          </p:cNvSpPr>
          <p:nvPr>
            <p:ph type="sldNum" sz="quarter" idx="14"/>
          </p:nvPr>
        </p:nvSpPr>
        <p:spPr>
          <a:xfrm>
            <a:off x="8172000" y="4833000"/>
            <a:ext cx="900000" cy="114300"/>
          </a:xfrm>
        </p:spPr>
        <p:txBody>
          <a:bodyPr/>
          <a:lstStyle/>
          <a:p>
            <a:pPr algn="l"/>
            <a:r>
              <a:rPr lang="nl-NL" smtClean="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4033660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eeld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6" name="Tijdelijke aanduiding voor voettekst 5"/>
          <p:cNvSpPr>
            <a:spLocks noGrp="1"/>
          </p:cNvSpPr>
          <p:nvPr>
            <p:ph type="ftr" sz="quarter" idx="11"/>
          </p:nvPr>
        </p:nvSpPr>
        <p:spPr/>
        <p:txBody>
          <a:bodyPr/>
          <a:lstStyle/>
          <a:p>
            <a:r>
              <a:rPr lang="nl-NL" smtClean="0">
                <a:solidFill>
                  <a:srgbClr val="00B4CD"/>
                </a:solidFill>
              </a:rPr>
              <a:t>| Bezoek DJI | november 2019</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658500"/>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afbeelding 3"/>
          <p:cNvSpPr>
            <a:spLocks noGrp="1"/>
          </p:cNvSpPr>
          <p:nvPr>
            <p:ph type="pic" sz="quarter" idx="14"/>
          </p:nvPr>
        </p:nvSpPr>
        <p:spPr>
          <a:xfrm>
            <a:off x="4572000" y="810000"/>
            <a:ext cx="4572000" cy="3793500"/>
          </a:xfrm>
        </p:spPr>
        <p:txBody>
          <a:bodyPr/>
          <a:lstStyle>
            <a:lvl1pPr>
              <a:defRPr>
                <a:solidFill>
                  <a:schemeClr val="bg1"/>
                </a:solidFill>
              </a:defRPr>
            </a:lvl1pPr>
          </a:lstStyle>
          <a:p>
            <a:r>
              <a:rPr lang="nl-NL" smtClean="0"/>
              <a:t>Klik op het pictogram als u een afbeelding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smtClean="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658824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eelddia zonder tekst">
    <p:spTree>
      <p:nvGrpSpPr>
        <p:cNvPr id="1" name=""/>
        <p:cNvGrpSpPr/>
        <p:nvPr/>
      </p:nvGrpSpPr>
      <p:grpSpPr>
        <a:xfrm>
          <a:off x="0" y="0"/>
          <a:ext cx="0" cy="0"/>
          <a:chOff x="0" y="0"/>
          <a:chExt cx="0" cy="0"/>
        </a:xfrm>
      </p:grpSpPr>
      <p:sp>
        <p:nvSpPr>
          <p:cNvPr id="5" name="Rechthoek 4"/>
          <p:cNvSpPr/>
          <p:nvPr userDrawn="1"/>
        </p:nvSpPr>
        <p:spPr>
          <a:xfrm>
            <a:off x="0" y="4623978"/>
            <a:ext cx="1259632" cy="5195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jdelijke aanduiding voor afbeelding 6"/>
          <p:cNvSpPr>
            <a:spLocks noGrp="1"/>
          </p:cNvSpPr>
          <p:nvPr>
            <p:ph type="pic" sz="quarter" idx="10"/>
          </p:nvPr>
        </p:nvSpPr>
        <p:spPr>
          <a:xfrm>
            <a:off x="0" y="0"/>
            <a:ext cx="9144000" cy="5143500"/>
          </a:xfrm>
        </p:spPr>
        <p:txBody>
          <a:bodyPr/>
          <a:lstStyle>
            <a:lvl1pPr>
              <a:defRPr>
                <a:solidFill>
                  <a:schemeClr val="bg1"/>
                </a:solidFill>
              </a:defRPr>
            </a:lvl1pPr>
          </a:lstStyle>
          <a:p>
            <a:r>
              <a:rPr lang="nl-NL" smtClean="0"/>
              <a:t>Klik op het pictogram als u een afbeelding wilt toevoegen</a:t>
            </a:r>
            <a:endParaRPr lang="nl-NL" dirty="0"/>
          </a:p>
        </p:txBody>
      </p:sp>
    </p:spTree>
    <p:extLst>
      <p:ext uri="{BB962C8B-B14F-4D97-AF65-F5344CB8AC3E}">
        <p14:creationId xmlns:p14="http://schemas.microsoft.com/office/powerpoint/2010/main" val="2813644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t>Klik om de stijl te bewerken</a:t>
            </a:r>
            <a:endParaRPr lang="nl-NL" dirty="0"/>
          </a:p>
        </p:txBody>
      </p:sp>
      <p:sp>
        <p:nvSpPr>
          <p:cNvPr id="3" name="Tijdelijke aanduiding voor voettekst 2"/>
          <p:cNvSpPr>
            <a:spLocks noGrp="1"/>
          </p:cNvSpPr>
          <p:nvPr>
            <p:ph type="ftr" sz="quarter" idx="10"/>
          </p:nvPr>
        </p:nvSpPr>
        <p:spPr/>
        <p:txBody>
          <a:bodyPr/>
          <a:lstStyle/>
          <a:p>
            <a:r>
              <a:rPr lang="nl-NL" smtClean="0">
                <a:solidFill>
                  <a:srgbClr val="00B4CD"/>
                </a:solidFill>
              </a:rPr>
              <a:t>Ontwikkelprogramma</a:t>
            </a:r>
            <a:endParaRPr lang="nl-NL" dirty="0">
              <a:solidFill>
                <a:srgbClr val="00B4CD"/>
              </a:solidFill>
            </a:endParaRPr>
          </a:p>
        </p:txBody>
      </p:sp>
      <p:sp>
        <p:nvSpPr>
          <p:cNvPr id="4" name="Tijdelijke aanduiding voor dianummer 3"/>
          <p:cNvSpPr>
            <a:spLocks noGrp="1"/>
          </p:cNvSpPr>
          <p:nvPr>
            <p:ph type="sldNum" sz="quarter" idx="11"/>
          </p:nvPr>
        </p:nvSpPr>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6" name="Tijdelijke aanduiding voor tekst 5"/>
          <p:cNvSpPr>
            <a:spLocks noGrp="1"/>
          </p:cNvSpPr>
          <p:nvPr>
            <p:ph type="body" sz="quarter" idx="12"/>
          </p:nvPr>
        </p:nvSpPr>
        <p:spPr>
          <a:xfrm>
            <a:off x="432000" y="944999"/>
            <a:ext cx="8280400" cy="37800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326631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voettekst 4"/>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8" name="Tijdelijke aanduiding voor grafiek 7"/>
          <p:cNvSpPr>
            <a:spLocks noGrp="1"/>
          </p:cNvSpPr>
          <p:nvPr>
            <p:ph type="chart" sz="quarter" idx="13"/>
          </p:nvPr>
        </p:nvSpPr>
        <p:spPr>
          <a:xfrm>
            <a:off x="432000" y="945000"/>
            <a:ext cx="828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7"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41456575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Grafiek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78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grafiek 10"/>
          <p:cNvSpPr>
            <a:spLocks noGrp="1"/>
          </p:cNvSpPr>
          <p:nvPr>
            <p:ph type="chart" sz="quarter" idx="14"/>
          </p:nvPr>
        </p:nvSpPr>
        <p:spPr>
          <a:xfrm>
            <a:off x="4572000" y="945000"/>
            <a:ext cx="414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587097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objec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p>
            <a:fld id="{2B7269AD-83FD-554F-900E-3B361D58DB2F}" type="datetimeFigureOut">
              <a:rPr lang="en-US" smtClean="0"/>
              <a:pPr/>
              <a:t>9/19/2022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8" name="Tijdelijke aanduiding voor voettekst 7"/>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11" name="Tijdelijke aanduiding voor afbeelding 10"/>
          <p:cNvSpPr>
            <a:spLocks noGrp="1"/>
          </p:cNvSpPr>
          <p:nvPr>
            <p:ph type="pic" sz="quarter" idx="13"/>
          </p:nvPr>
        </p:nvSpPr>
        <p:spPr>
          <a:xfrm>
            <a:off x="0" y="810000"/>
            <a:ext cx="9144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6"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667191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eeld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6585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p:cNvSpPr>
            <a:spLocks noGrp="1"/>
          </p:cNvSpPr>
          <p:nvPr>
            <p:ph type="pic" sz="quarter" idx="14"/>
          </p:nvPr>
        </p:nvSpPr>
        <p:spPr>
          <a:xfrm>
            <a:off x="4572000" y="810000"/>
            <a:ext cx="4572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22885821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eelddia zonder tekst">
    <p:spTree>
      <p:nvGrpSpPr>
        <p:cNvPr id="1" name=""/>
        <p:cNvGrpSpPr/>
        <p:nvPr/>
      </p:nvGrpSpPr>
      <p:grpSpPr>
        <a:xfrm>
          <a:off x="0" y="0"/>
          <a:ext cx="0" cy="0"/>
          <a:chOff x="0" y="0"/>
          <a:chExt cx="0" cy="0"/>
        </a:xfrm>
      </p:grpSpPr>
      <p:sp>
        <p:nvSpPr>
          <p:cNvPr id="5" name="Rechthoek 4"/>
          <p:cNvSpPr/>
          <p:nvPr userDrawn="1"/>
        </p:nvSpPr>
        <p:spPr>
          <a:xfrm>
            <a:off x="0" y="4623978"/>
            <a:ext cx="1259632" cy="5195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jdelijke aanduiding voor afbeelding 6"/>
          <p:cNvSpPr>
            <a:spLocks noGrp="1"/>
          </p:cNvSpPr>
          <p:nvPr>
            <p:ph type="pic" sz="quarter" idx="10"/>
          </p:nvPr>
        </p:nvSpPr>
        <p:spPr>
          <a:xfrm>
            <a:off x="0" y="0"/>
            <a:ext cx="9144000" cy="5143500"/>
          </a:xfrm>
        </p:spPr>
        <p:txBody>
          <a:bodyPr/>
          <a:lstStyle>
            <a:lvl1pPr>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4062578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534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9" name="Rechthoek 8"/>
          <p:cNvSpPr/>
          <p:nvPr userDrawn="1"/>
        </p:nvSpPr>
        <p:spPr>
          <a:xfrm>
            <a:off x="0" y="0"/>
            <a:ext cx="9144000" cy="5143500"/>
          </a:xfrm>
          <a:prstGeom prst="rect">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10" name="Rechthoek 9"/>
          <p:cNvSpPr/>
          <p:nvPr userDrawn="1"/>
        </p:nvSpPr>
        <p:spPr>
          <a:xfrm>
            <a:off x="0" y="2573100"/>
            <a:ext cx="9144000" cy="257175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2" name="Titel 1"/>
          <p:cNvSpPr>
            <a:spLocks noGrp="1"/>
          </p:cNvSpPr>
          <p:nvPr>
            <p:ph type="ctrTitle"/>
          </p:nvPr>
        </p:nvSpPr>
        <p:spPr>
          <a:xfrm>
            <a:off x="900000" y="2970000"/>
            <a:ext cx="7344000" cy="405000"/>
          </a:xfrm>
        </p:spPr>
        <p:txBody>
          <a:bodyPr lIns="0" tIns="0" rIns="0" bIns="0" anchor="b" anchorCtr="0">
            <a:noAutofit/>
          </a:bodyPr>
          <a:lstStyle>
            <a:lvl1pPr algn="l">
              <a:lnSpc>
                <a:spcPts val="3189"/>
              </a:lnSpc>
              <a:defRPr sz="2550" b="1">
                <a:solidFill>
                  <a:schemeClr val="bg1"/>
                </a:solidFill>
              </a:defRPr>
            </a:lvl1pPr>
          </a:lstStyle>
          <a:p>
            <a:r>
              <a:rPr lang="nl-NL"/>
              <a:t>Klik om de stijl te bewerken</a:t>
            </a:r>
            <a:endParaRPr lang="nl-NL" dirty="0"/>
          </a:p>
        </p:txBody>
      </p:sp>
      <p:sp>
        <p:nvSpPr>
          <p:cNvPr id="3" name="Ondertitel 2"/>
          <p:cNvSpPr>
            <a:spLocks noGrp="1"/>
          </p:cNvSpPr>
          <p:nvPr>
            <p:ph type="subTitle" idx="1"/>
          </p:nvPr>
        </p:nvSpPr>
        <p:spPr>
          <a:xfrm>
            <a:off x="900000" y="3375000"/>
            <a:ext cx="7344000" cy="405000"/>
          </a:xfrm>
        </p:spPr>
        <p:txBody>
          <a:bodyPr lIns="0" tIns="0" rIns="0" bIns="0">
            <a:noAutofit/>
          </a:bodyPr>
          <a:lstStyle>
            <a:lvl1pPr marL="0" indent="0" algn="l">
              <a:lnSpc>
                <a:spcPts val="3189"/>
              </a:lnSpc>
              <a:spcBef>
                <a:spcPts val="0"/>
              </a:spcBef>
              <a:buNone/>
              <a:defRPr sz="25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nl-NL"/>
              <a:t>Klik om de ondertitelstijl van het model te bewerken</a:t>
            </a:r>
            <a:endParaRPr lang="nl-NL" dirty="0"/>
          </a:p>
        </p:txBody>
      </p:sp>
      <p:sp>
        <p:nvSpPr>
          <p:cNvPr id="8" name="Tijdelijke aanduiding voor tekst 7"/>
          <p:cNvSpPr>
            <a:spLocks noGrp="1"/>
          </p:cNvSpPr>
          <p:nvPr>
            <p:ph type="body" sz="quarter" idx="10"/>
          </p:nvPr>
        </p:nvSpPr>
        <p:spPr>
          <a:xfrm>
            <a:off x="900113" y="4320000"/>
            <a:ext cx="2530800" cy="486000"/>
          </a:xfrm>
        </p:spPr>
        <p:txBody>
          <a:bodyPr lIns="0" tIns="0" rIns="0" bIns="0">
            <a:noAutofit/>
          </a:bodyPr>
          <a:lstStyle>
            <a:lvl1pPr marL="0" indent="0">
              <a:lnSpc>
                <a:spcPts val="1913"/>
              </a:lnSpc>
              <a:spcBef>
                <a:spcPts val="0"/>
              </a:spcBef>
              <a:buNone/>
              <a:defRPr sz="1425" b="1" baseline="0">
                <a:solidFill>
                  <a:schemeClr val="bg1"/>
                </a:solidFill>
                <a:latin typeface="+mj-lt"/>
              </a:defRPr>
            </a:lvl1pPr>
          </a:lstStyle>
          <a:p>
            <a:pPr lvl="0"/>
            <a:r>
              <a:rPr lang="nl-NL"/>
              <a:t>Klik om de modelstijlen te bewerken</a:t>
            </a:r>
          </a:p>
        </p:txBody>
      </p:sp>
      <p:pic>
        <p:nvPicPr>
          <p:cNvPr id="24" name="Afbeelding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6273" y="936907"/>
            <a:ext cx="2286000" cy="692687"/>
          </a:xfrm>
          <a:prstGeom prst="rect">
            <a:avLst/>
          </a:prstGeom>
        </p:spPr>
      </p:pic>
    </p:spTree>
    <p:extLst>
      <p:ext uri="{BB962C8B-B14F-4D97-AF65-F5344CB8AC3E}">
        <p14:creationId xmlns:p14="http://schemas.microsoft.com/office/powerpoint/2010/main" val="32706461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uze, einde- en hoofdstukdia">
    <p:spTree>
      <p:nvGrpSpPr>
        <p:cNvPr id="1" name=""/>
        <p:cNvGrpSpPr/>
        <p:nvPr/>
      </p:nvGrpSpPr>
      <p:grpSpPr>
        <a:xfrm>
          <a:off x="0" y="0"/>
          <a:ext cx="0" cy="0"/>
          <a:chOff x="0" y="0"/>
          <a:chExt cx="0" cy="0"/>
        </a:xfrm>
      </p:grpSpPr>
      <p:sp>
        <p:nvSpPr>
          <p:cNvPr id="5" name="Rechthoek 4"/>
          <p:cNvSpPr/>
          <p:nvPr userDrawn="1"/>
        </p:nvSpPr>
        <p:spPr>
          <a:xfrm>
            <a:off x="0" y="0"/>
            <a:ext cx="9144000" cy="5143500"/>
          </a:xfrm>
          <a:prstGeom prst="rect">
            <a:avLst/>
          </a:prstGeom>
          <a:solidFill>
            <a:schemeClr val="tx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6" name="Rechthoek 5"/>
          <p:cNvSpPr/>
          <p:nvPr userDrawn="1"/>
        </p:nvSpPr>
        <p:spPr>
          <a:xfrm>
            <a:off x="0" y="2573100"/>
            <a:ext cx="9144000" cy="2571750"/>
          </a:xfrm>
          <a:prstGeom prst="rect">
            <a:avLst/>
          </a:prstGeom>
          <a:solidFill>
            <a:srgbClr val="00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tel 1"/>
          <p:cNvSpPr>
            <a:spLocks noGrp="1"/>
          </p:cNvSpPr>
          <p:nvPr>
            <p:ph type="ctrTitle"/>
          </p:nvPr>
        </p:nvSpPr>
        <p:spPr>
          <a:xfrm>
            <a:off x="900000" y="3510002"/>
            <a:ext cx="7344000" cy="504825"/>
          </a:xfrm>
        </p:spPr>
        <p:txBody>
          <a:bodyPr lIns="0" tIns="0" rIns="0" bIns="0" anchor="b" anchorCtr="0">
            <a:noAutofit/>
          </a:bodyPr>
          <a:lstStyle>
            <a:lvl1pPr algn="l">
              <a:lnSpc>
                <a:spcPts val="3975"/>
              </a:lnSpc>
              <a:defRPr sz="3825" b="1">
                <a:solidFill>
                  <a:schemeClr val="bg1"/>
                </a:solidFill>
              </a:defRPr>
            </a:lvl1pPr>
          </a:lstStyle>
          <a:p>
            <a:r>
              <a:rPr lang="nl-NL"/>
              <a:t>Klik om de stijl te bewerken</a:t>
            </a:r>
            <a:endParaRPr lang="nl-NL" dirty="0"/>
          </a:p>
        </p:txBody>
      </p:sp>
      <p:pic>
        <p:nvPicPr>
          <p:cNvPr id="10" name="Afbeelding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26273" y="936907"/>
            <a:ext cx="2286000" cy="692687"/>
          </a:xfrm>
          <a:prstGeom prst="rect">
            <a:avLst/>
          </a:prstGeom>
        </p:spPr>
      </p:pic>
    </p:spTree>
    <p:extLst>
      <p:ext uri="{BB962C8B-B14F-4D97-AF65-F5344CB8AC3E}">
        <p14:creationId xmlns:p14="http://schemas.microsoft.com/office/powerpoint/2010/main" val="25280504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t>Klik om de stijl te bewerken</a:t>
            </a:r>
            <a:endParaRPr lang="nl-NL" dirty="0"/>
          </a:p>
        </p:txBody>
      </p:sp>
      <p:sp>
        <p:nvSpPr>
          <p:cNvPr id="3" name="Tijdelijke aanduiding voor voettekst 2"/>
          <p:cNvSpPr>
            <a:spLocks noGrp="1"/>
          </p:cNvSpPr>
          <p:nvPr>
            <p:ph type="ftr" sz="quarter" idx="10"/>
          </p:nvPr>
        </p:nvSpPr>
        <p:spPr/>
        <p:txBody>
          <a:bodyPr/>
          <a:lstStyle/>
          <a:p>
            <a:r>
              <a:rPr lang="nl-NL" smtClean="0">
                <a:solidFill>
                  <a:srgbClr val="00B4CD"/>
                </a:solidFill>
              </a:rPr>
              <a:t>| Bezoek Alrijne | Oktober 2019</a:t>
            </a:r>
            <a:endParaRPr lang="nl-NL" dirty="0">
              <a:solidFill>
                <a:srgbClr val="00B4CD"/>
              </a:solidFill>
            </a:endParaRPr>
          </a:p>
        </p:txBody>
      </p:sp>
      <p:sp>
        <p:nvSpPr>
          <p:cNvPr id="4" name="Tijdelijke aanduiding voor dianummer 3"/>
          <p:cNvSpPr>
            <a:spLocks noGrp="1"/>
          </p:cNvSpPr>
          <p:nvPr>
            <p:ph type="sldNum" sz="quarter" idx="11"/>
          </p:nvPr>
        </p:nvSpPr>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6" name="Tijdelijke aanduiding voor tekst 5"/>
          <p:cNvSpPr>
            <a:spLocks noGrp="1"/>
          </p:cNvSpPr>
          <p:nvPr>
            <p:ph type="body" sz="quarter" idx="12"/>
          </p:nvPr>
        </p:nvSpPr>
        <p:spPr>
          <a:xfrm>
            <a:off x="432000" y="944999"/>
            <a:ext cx="8280400" cy="378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31235188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voettekst 4"/>
          <p:cNvSpPr>
            <a:spLocks noGrp="1"/>
          </p:cNvSpPr>
          <p:nvPr>
            <p:ph type="ftr" sz="quarter" idx="11"/>
          </p:nvPr>
        </p:nvSpPr>
        <p:spPr/>
        <p:txBody>
          <a:bodyPr/>
          <a:lstStyle/>
          <a:p>
            <a:r>
              <a:rPr lang="nl-NL" smtClean="0">
                <a:solidFill>
                  <a:srgbClr val="00B4CD"/>
                </a:solidFill>
              </a:rPr>
              <a:t>| Bezoek Alrijne | Oktober 2019</a:t>
            </a:r>
            <a:endParaRPr lang="nl-NL">
              <a:solidFill>
                <a:srgbClr val="00B4CD"/>
              </a:solidFill>
            </a:endParaRPr>
          </a:p>
        </p:txBody>
      </p:sp>
      <p:sp>
        <p:nvSpPr>
          <p:cNvPr id="8" name="Tijdelijke aanduiding voor grafiek 7"/>
          <p:cNvSpPr>
            <a:spLocks noGrp="1"/>
          </p:cNvSpPr>
          <p:nvPr>
            <p:ph type="chart" sz="quarter" idx="13"/>
          </p:nvPr>
        </p:nvSpPr>
        <p:spPr>
          <a:xfrm>
            <a:off x="432000" y="945000"/>
            <a:ext cx="828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7"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2509483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fiek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 Bezoek Alrijne | Oktober 2019</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78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grafiek 10"/>
          <p:cNvSpPr>
            <a:spLocks noGrp="1"/>
          </p:cNvSpPr>
          <p:nvPr>
            <p:ph type="chart" sz="quarter" idx="14"/>
          </p:nvPr>
        </p:nvSpPr>
        <p:spPr>
          <a:xfrm>
            <a:off x="4572000" y="945000"/>
            <a:ext cx="414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13556285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8" name="Tijdelijke aanduiding voor voettekst 7"/>
          <p:cNvSpPr>
            <a:spLocks noGrp="1"/>
          </p:cNvSpPr>
          <p:nvPr>
            <p:ph type="ftr" sz="quarter" idx="11"/>
          </p:nvPr>
        </p:nvSpPr>
        <p:spPr/>
        <p:txBody>
          <a:bodyPr/>
          <a:lstStyle/>
          <a:p>
            <a:r>
              <a:rPr lang="nl-NL" smtClean="0">
                <a:solidFill>
                  <a:srgbClr val="00B4CD"/>
                </a:solidFill>
              </a:rPr>
              <a:t>| Bezoek Alrijne | Oktober 2019</a:t>
            </a:r>
            <a:endParaRPr lang="nl-NL">
              <a:solidFill>
                <a:srgbClr val="00B4CD"/>
              </a:solidFill>
            </a:endParaRPr>
          </a:p>
        </p:txBody>
      </p:sp>
      <p:sp>
        <p:nvSpPr>
          <p:cNvPr id="11" name="Tijdelijke aanduiding voor afbeelding 10"/>
          <p:cNvSpPr>
            <a:spLocks noGrp="1"/>
          </p:cNvSpPr>
          <p:nvPr>
            <p:ph type="pic" sz="quarter" idx="13"/>
          </p:nvPr>
        </p:nvSpPr>
        <p:spPr>
          <a:xfrm>
            <a:off x="0" y="810000"/>
            <a:ext cx="9144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6"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52293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nl-NL" smtClean="0"/>
              <a:t>Klik om de stijl te bewerken</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p>
            <a:fld id="{2B7269AD-83FD-554F-900E-3B361D58DB2F}" type="datetimeFigureOut">
              <a:rPr lang="en-US" smtClean="0"/>
              <a:pPr/>
              <a:t>9/19/2022</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eeld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 Bezoek Alrijne | Oktober 2019</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6585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p:cNvSpPr>
            <a:spLocks noGrp="1"/>
          </p:cNvSpPr>
          <p:nvPr>
            <p:ph type="pic" sz="quarter" idx="14"/>
          </p:nvPr>
        </p:nvSpPr>
        <p:spPr>
          <a:xfrm>
            <a:off x="4572000" y="810000"/>
            <a:ext cx="4572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4858497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eelddia zonder tekst">
    <p:spTree>
      <p:nvGrpSpPr>
        <p:cNvPr id="1" name=""/>
        <p:cNvGrpSpPr/>
        <p:nvPr/>
      </p:nvGrpSpPr>
      <p:grpSpPr>
        <a:xfrm>
          <a:off x="0" y="0"/>
          <a:ext cx="0" cy="0"/>
          <a:chOff x="0" y="0"/>
          <a:chExt cx="0" cy="0"/>
        </a:xfrm>
      </p:grpSpPr>
      <p:sp>
        <p:nvSpPr>
          <p:cNvPr id="5" name="Rechthoek 4"/>
          <p:cNvSpPr/>
          <p:nvPr userDrawn="1"/>
        </p:nvSpPr>
        <p:spPr>
          <a:xfrm>
            <a:off x="0" y="4623978"/>
            <a:ext cx="1259632" cy="5195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jdelijke aanduiding voor afbeelding 6"/>
          <p:cNvSpPr>
            <a:spLocks noGrp="1"/>
          </p:cNvSpPr>
          <p:nvPr>
            <p:ph type="pic" sz="quarter" idx="10"/>
          </p:nvPr>
        </p:nvSpPr>
        <p:spPr>
          <a:xfrm>
            <a:off x="0" y="0"/>
            <a:ext cx="9144000" cy="5143500"/>
          </a:xfrm>
        </p:spPr>
        <p:txBody>
          <a:bodyPr/>
          <a:lstStyle>
            <a:lvl1pPr>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32931822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NL"/>
              <a:t>Klik om de stijl te bewerken</a:t>
            </a:r>
            <a:endParaRPr lang="nl-NL" dirty="0"/>
          </a:p>
        </p:txBody>
      </p:sp>
      <p:sp>
        <p:nvSpPr>
          <p:cNvPr id="3" name="Tijdelijke aanduiding voor voettekst 2"/>
          <p:cNvSpPr>
            <a:spLocks noGrp="1"/>
          </p:cNvSpPr>
          <p:nvPr>
            <p:ph type="ftr" sz="quarter" idx="10"/>
          </p:nvPr>
        </p:nvSpPr>
        <p:spPr/>
        <p:txBody>
          <a:bodyPr/>
          <a:lstStyle/>
          <a:p>
            <a:r>
              <a:rPr lang="nl-NL" smtClean="0">
                <a:solidFill>
                  <a:srgbClr val="00B4CD"/>
                </a:solidFill>
              </a:rPr>
              <a:t>Ontwikkelprogramma</a:t>
            </a:r>
            <a:endParaRPr lang="nl-NL" dirty="0">
              <a:solidFill>
                <a:srgbClr val="00B4CD"/>
              </a:solidFill>
            </a:endParaRPr>
          </a:p>
        </p:txBody>
      </p:sp>
      <p:sp>
        <p:nvSpPr>
          <p:cNvPr id="4" name="Tijdelijke aanduiding voor dianummer 3"/>
          <p:cNvSpPr>
            <a:spLocks noGrp="1"/>
          </p:cNvSpPr>
          <p:nvPr>
            <p:ph type="sldNum" sz="quarter" idx="11"/>
          </p:nvPr>
        </p:nvSpPr>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6" name="Tijdelijke aanduiding voor tekst 5"/>
          <p:cNvSpPr>
            <a:spLocks noGrp="1"/>
          </p:cNvSpPr>
          <p:nvPr>
            <p:ph type="body" sz="quarter" idx="12"/>
          </p:nvPr>
        </p:nvSpPr>
        <p:spPr>
          <a:xfrm>
            <a:off x="432000" y="944999"/>
            <a:ext cx="8280400" cy="3780000"/>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5991201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voettekst 4"/>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8" name="Tijdelijke aanduiding voor grafiek 7"/>
          <p:cNvSpPr>
            <a:spLocks noGrp="1"/>
          </p:cNvSpPr>
          <p:nvPr>
            <p:ph type="chart" sz="quarter" idx="13"/>
          </p:nvPr>
        </p:nvSpPr>
        <p:spPr>
          <a:xfrm>
            <a:off x="432000" y="945000"/>
            <a:ext cx="828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7"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6345358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fiek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7800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1" name="Tijdelijke aanduiding voor grafiek 10"/>
          <p:cNvSpPr>
            <a:spLocks noGrp="1"/>
          </p:cNvSpPr>
          <p:nvPr>
            <p:ph type="chart" sz="quarter" idx="14"/>
          </p:nvPr>
        </p:nvSpPr>
        <p:spPr>
          <a:xfrm>
            <a:off x="4572000" y="945000"/>
            <a:ext cx="4140000" cy="3780000"/>
          </a:xfrm>
        </p:spPr>
        <p:txBody>
          <a:bodyPr/>
          <a:lstStyle>
            <a:lvl1pPr>
              <a:defRPr>
                <a:solidFill>
                  <a:schemeClr val="bg1"/>
                </a:solidFill>
              </a:defRPr>
            </a:lvl1pPr>
          </a:lstStyle>
          <a:p>
            <a:r>
              <a:rPr lang="nl-NL"/>
              <a:t>Klik op het pictogram als u een grafiek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3090400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eelddia met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8" name="Tijdelijke aanduiding voor voettekst 7"/>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11" name="Tijdelijke aanduiding voor afbeelding 10"/>
          <p:cNvSpPr>
            <a:spLocks noGrp="1"/>
          </p:cNvSpPr>
          <p:nvPr>
            <p:ph type="pic" sz="quarter" idx="13"/>
          </p:nvPr>
        </p:nvSpPr>
        <p:spPr>
          <a:xfrm>
            <a:off x="0" y="810000"/>
            <a:ext cx="9144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6" name="Tijdelijke aanduiding voor dianummer 3"/>
          <p:cNvSpPr>
            <a:spLocks noGrp="1"/>
          </p:cNvSpPr>
          <p:nvPr>
            <p:ph type="sldNum" sz="quarter" idx="14"/>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1510265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eelddia m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6" name="Tijdelijke aanduiding voor voettekst 5"/>
          <p:cNvSpPr>
            <a:spLocks noGrp="1"/>
          </p:cNvSpPr>
          <p:nvPr>
            <p:ph type="ftr" sz="quarter" idx="11"/>
          </p:nvPr>
        </p:nvSpPr>
        <p:spPr/>
        <p:txBody>
          <a:bodyPr/>
          <a:lstStyle/>
          <a:p>
            <a:r>
              <a:rPr lang="nl-NL" smtClean="0">
                <a:solidFill>
                  <a:srgbClr val="00B4CD"/>
                </a:solidFill>
              </a:rPr>
              <a:t>Ontwikkelprogramma</a:t>
            </a:r>
            <a:endParaRPr lang="nl-NL">
              <a:solidFill>
                <a:srgbClr val="00B4CD"/>
              </a:solidFill>
            </a:endParaRPr>
          </a:p>
        </p:txBody>
      </p:sp>
      <p:sp>
        <p:nvSpPr>
          <p:cNvPr id="9" name="Tijdelijke aanduiding voor tekst 8"/>
          <p:cNvSpPr>
            <a:spLocks noGrp="1"/>
          </p:cNvSpPr>
          <p:nvPr>
            <p:ph type="body" sz="quarter" idx="13"/>
          </p:nvPr>
        </p:nvSpPr>
        <p:spPr>
          <a:xfrm>
            <a:off x="432000" y="945000"/>
            <a:ext cx="3960000" cy="36585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afbeelding 3"/>
          <p:cNvSpPr>
            <a:spLocks noGrp="1"/>
          </p:cNvSpPr>
          <p:nvPr>
            <p:ph type="pic" sz="quarter" idx="14"/>
          </p:nvPr>
        </p:nvSpPr>
        <p:spPr>
          <a:xfrm>
            <a:off x="4572000" y="810000"/>
            <a:ext cx="4572000" cy="3793500"/>
          </a:xfrm>
        </p:spPr>
        <p:txBody>
          <a:bodyPr/>
          <a:lstStyle>
            <a:lvl1pPr>
              <a:defRPr>
                <a:solidFill>
                  <a:schemeClr val="bg1"/>
                </a:solidFill>
              </a:defRPr>
            </a:lvl1pPr>
          </a:lstStyle>
          <a:p>
            <a:r>
              <a:rPr lang="nl-NL"/>
              <a:t>Klik op het pictogram als u een afbeelding wilt toevoegen</a:t>
            </a:r>
            <a:endParaRPr lang="nl-NL" dirty="0"/>
          </a:p>
        </p:txBody>
      </p:sp>
      <p:sp>
        <p:nvSpPr>
          <p:cNvPr id="8" name="Tijdelijke aanduiding voor dianummer 3"/>
          <p:cNvSpPr>
            <a:spLocks noGrp="1"/>
          </p:cNvSpPr>
          <p:nvPr>
            <p:ph type="sldNum" sz="quarter" idx="15"/>
          </p:nvPr>
        </p:nvSpPr>
        <p:spPr>
          <a:xfrm>
            <a:off x="8172000" y="4833000"/>
            <a:ext cx="900000" cy="114300"/>
          </a:xfrm>
        </p:spPr>
        <p:txBody>
          <a:bodyPr/>
          <a:lstStyle/>
          <a:p>
            <a:pPr algn="l"/>
            <a:r>
              <a:rPr lang="nl-NL">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Tree>
    <p:extLst>
      <p:ext uri="{BB962C8B-B14F-4D97-AF65-F5344CB8AC3E}">
        <p14:creationId xmlns:p14="http://schemas.microsoft.com/office/powerpoint/2010/main" val="2555852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eelddia zonder tekst">
    <p:spTree>
      <p:nvGrpSpPr>
        <p:cNvPr id="1" name=""/>
        <p:cNvGrpSpPr/>
        <p:nvPr/>
      </p:nvGrpSpPr>
      <p:grpSpPr>
        <a:xfrm>
          <a:off x="0" y="0"/>
          <a:ext cx="0" cy="0"/>
          <a:chOff x="0" y="0"/>
          <a:chExt cx="0" cy="0"/>
        </a:xfrm>
      </p:grpSpPr>
      <p:sp>
        <p:nvSpPr>
          <p:cNvPr id="5" name="Rechthoek 4"/>
          <p:cNvSpPr/>
          <p:nvPr userDrawn="1"/>
        </p:nvSpPr>
        <p:spPr>
          <a:xfrm>
            <a:off x="0" y="4623978"/>
            <a:ext cx="1259632" cy="51952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a:solidFill>
                <a:prstClr val="white"/>
              </a:solidFill>
            </a:endParaRPr>
          </a:p>
        </p:txBody>
      </p:sp>
      <p:sp>
        <p:nvSpPr>
          <p:cNvPr id="7" name="Tijdelijke aanduiding voor afbeelding 6"/>
          <p:cNvSpPr>
            <a:spLocks noGrp="1"/>
          </p:cNvSpPr>
          <p:nvPr>
            <p:ph type="pic" sz="quarter" idx="10"/>
          </p:nvPr>
        </p:nvSpPr>
        <p:spPr>
          <a:xfrm>
            <a:off x="0" y="0"/>
            <a:ext cx="9144000" cy="5143500"/>
          </a:xfrm>
        </p:spPr>
        <p:txBody>
          <a:bodyPr/>
          <a:lstStyle>
            <a:lvl1pPr>
              <a:defRPr>
                <a:solidFill>
                  <a:schemeClr val="bg1"/>
                </a:solidFill>
              </a:defRPr>
            </a:lvl1pPr>
          </a:lstStyle>
          <a:p>
            <a:r>
              <a:rPr lang="nl-NL"/>
              <a:t>Klik op het pictogram als u een afbeelding wilt toevoegen</a:t>
            </a:r>
            <a:endParaRPr lang="nl-NL" dirty="0"/>
          </a:p>
        </p:txBody>
      </p:sp>
    </p:spTree>
    <p:extLst>
      <p:ext uri="{BB962C8B-B14F-4D97-AF65-F5344CB8AC3E}">
        <p14:creationId xmlns:p14="http://schemas.microsoft.com/office/powerpoint/2010/main" val="25853221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9293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F1D4E6-F889-4912-9E55-A492973EEEAA}"/>
              </a:ext>
            </a:extLst>
          </p:cNvPr>
          <p:cNvSpPr>
            <a:spLocks noGrp="1"/>
          </p:cNvSpPr>
          <p:nvPr>
            <p:ph type="title"/>
          </p:nvPr>
        </p:nvSpPr>
        <p:spPr/>
        <p:txBody>
          <a:bodyPr/>
          <a:lstStyle/>
          <a:p>
            <a:r>
              <a:rPr lang="nl-NL"/>
              <a:t>Klik om stijl te bewerken</a:t>
            </a:r>
          </a:p>
        </p:txBody>
      </p:sp>
      <p:sp>
        <p:nvSpPr>
          <p:cNvPr id="3" name="Tijdelijke aanduiding voor dianummer 2">
            <a:extLst>
              <a:ext uri="{FF2B5EF4-FFF2-40B4-BE49-F238E27FC236}">
                <a16:creationId xmlns:a16="http://schemas.microsoft.com/office/drawing/2014/main" id="{A0738083-4A76-4745-93F3-09757447456B}"/>
              </a:ext>
            </a:extLst>
          </p:cNvPr>
          <p:cNvSpPr>
            <a:spLocks noGrp="1"/>
          </p:cNvSpPr>
          <p:nvPr>
            <p:ph type="sldNum" sz="quarter" idx="10"/>
          </p:nvPr>
        </p:nvSpPr>
        <p:spPr/>
        <p:txBody>
          <a:bodyPr/>
          <a:lstStyle/>
          <a:p>
            <a:pPr algn="l"/>
            <a:r>
              <a:rPr lang="nl-NL"/>
              <a:t>pagina </a:t>
            </a:r>
            <a:fld id="{6177F8AF-D78A-465A-A3A2-B2E04F2F2820}" type="slidenum">
              <a:rPr lang="nl-NL" smtClean="0"/>
              <a:pPr algn="l"/>
              <a:t>‹nr.›</a:t>
            </a:fld>
            <a:endParaRPr lang="nl-NL" dirty="0"/>
          </a:p>
        </p:txBody>
      </p:sp>
      <p:sp>
        <p:nvSpPr>
          <p:cNvPr id="4" name="Tijdelijke aanduiding voor voettekst 3">
            <a:extLst>
              <a:ext uri="{FF2B5EF4-FFF2-40B4-BE49-F238E27FC236}">
                <a16:creationId xmlns:a16="http://schemas.microsoft.com/office/drawing/2014/main" id="{770B64D2-F69C-4CCB-B126-D86717DBD573}"/>
              </a:ext>
            </a:extLst>
          </p:cNvPr>
          <p:cNvSpPr>
            <a:spLocks noGrp="1"/>
          </p:cNvSpPr>
          <p:nvPr>
            <p:ph type="ftr" sz="quarter" idx="11"/>
          </p:nvPr>
        </p:nvSpPr>
        <p:spPr>
          <a:xfrm>
            <a:off x="749427" y="4833000"/>
            <a:ext cx="5400000" cy="114300"/>
          </a:xfrm>
          <a:prstGeom prst="rect">
            <a:avLst/>
          </a:prstGeom>
        </p:spPr>
        <p:txBody>
          <a:bodyPr/>
          <a:lstStyle/>
          <a:p>
            <a:r>
              <a:rPr lang="nl-NL" smtClean="0"/>
              <a:t>Ontwikkelprogramma</a:t>
            </a:r>
            <a:endParaRPr lang="nl-NL" dirty="0"/>
          </a:p>
        </p:txBody>
      </p:sp>
    </p:spTree>
    <p:extLst>
      <p:ext uri="{BB962C8B-B14F-4D97-AF65-F5344CB8AC3E}">
        <p14:creationId xmlns:p14="http://schemas.microsoft.com/office/powerpoint/2010/main" val="1848187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Inhoud van twe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Date Placeholder 4"/>
          <p:cNvSpPr>
            <a:spLocks noGrp="1"/>
          </p:cNvSpPr>
          <p:nvPr>
            <p:ph type="dt" sz="half" idx="10"/>
          </p:nvPr>
        </p:nvSpPr>
        <p:spPr/>
        <p:txBody>
          <a:bodyPr/>
          <a:lstStyle/>
          <a:p>
            <a:fld id="{2B7269AD-83FD-554F-900E-3B361D58DB2F}" type="datetimeFigureOut">
              <a:rPr lang="en-US" smtClean="0"/>
              <a:pPr/>
              <a:t>9/19/2022</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elijking">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7" name="Date Placeholder 6"/>
          <p:cNvSpPr>
            <a:spLocks noGrp="1"/>
          </p:cNvSpPr>
          <p:nvPr>
            <p:ph type="dt" sz="half" idx="10"/>
          </p:nvPr>
        </p:nvSpPr>
        <p:spPr/>
        <p:txBody>
          <a:bodyPr/>
          <a:lstStyle/>
          <a:p>
            <a:fld id="{2B7269AD-83FD-554F-900E-3B361D58DB2F}" type="datetimeFigureOut">
              <a:rPr lang="en-US" smtClean="0"/>
              <a:pPr/>
              <a:t>9/19/2022</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Alleen tite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a:p>
        </p:txBody>
      </p:sp>
      <p:sp>
        <p:nvSpPr>
          <p:cNvPr id="3" name="Date Placeholder 2"/>
          <p:cNvSpPr>
            <a:spLocks noGrp="1"/>
          </p:cNvSpPr>
          <p:nvPr>
            <p:ph type="dt" sz="half" idx="10"/>
          </p:nvPr>
        </p:nvSpPr>
        <p:spPr/>
        <p:txBody>
          <a:bodyPr/>
          <a:lstStyle/>
          <a:p>
            <a:fld id="{2B7269AD-83FD-554F-900E-3B361D58DB2F}" type="datetimeFigureOut">
              <a:rPr lang="en-US" smtClean="0"/>
              <a:pPr/>
              <a:t>9/19/2022</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a:lstStyle/>
          <a:p>
            <a:fld id="{167B5E2B-D25D-3640-A7E0-0409F1F4A473}"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6.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7"/>
            </p:custDataLst>
            <p:extLst>
              <p:ext uri="{D42A27DB-BD31-4B8C-83A1-F6EECF244321}">
                <p14:modId xmlns:p14="http://schemas.microsoft.com/office/powerpoint/2010/main" val="3831202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2" name="think-cell Slide" r:id="rId19" imgW="286" imgH="286" progId="TCLayout.ActiveDocument.1">
                  <p:embed/>
                </p:oleObj>
              </mc:Choice>
              <mc:Fallback>
                <p:oleObj name="think-cell Slide" r:id="rId19" imgW="286" imgH="286" progId="TCLayout.ActiveDocument.1">
                  <p:embed/>
                  <p:pic>
                    <p:nvPicPr>
                      <p:cNvPr id="0" name=""/>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nl-NL" smtClean="0"/>
              <a:t>Klik om de stijl te bewerken</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2"/>
          </p:nvPr>
        </p:nvSpPr>
        <p:spPr>
          <a:xfrm>
            <a:off x="6553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Catamaran SemiBold"/>
                <a:cs typeface="Catamaran SemiBold"/>
              </a:defRPr>
            </a:lvl1pPr>
          </a:lstStyle>
          <a:p>
            <a:fld id="{2B7269AD-83FD-554F-900E-3B361D58DB2F}" type="datetimeFigureOut">
              <a:rPr lang="en-US" smtClean="0"/>
              <a:pPr/>
              <a:t>9/19/2022</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lumMod val="65000"/>
              <a:lumOff val="35000"/>
            </a:schemeClr>
          </a:solidFill>
          <a:latin typeface="Catamaran SemiBold"/>
          <a:ea typeface="+mj-ea"/>
          <a:cs typeface="Catamaran SemiBold"/>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Catamaran SemiBold"/>
          <a:ea typeface="+mn-ea"/>
          <a:cs typeface="Catamaran SemiBold"/>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Catamaran SemiBold"/>
          <a:ea typeface="+mn-ea"/>
          <a:cs typeface="Catamaran SemiBold"/>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Catamaran SemiBold"/>
          <a:ea typeface="+mn-ea"/>
          <a:cs typeface="Catamaran SemiBold"/>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Catamaran SemiBold"/>
          <a:ea typeface="+mn-ea"/>
          <a:cs typeface="Catamaran SemiBold"/>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Catamaran SemiBold"/>
          <a:ea typeface="+mn-ea"/>
          <a:cs typeface="Catamaran Semi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3317" y="735546"/>
            <a:ext cx="8033140" cy="695232"/>
          </a:xfrm>
          <a:prstGeom prst="rect">
            <a:avLst/>
          </a:prstGeom>
        </p:spPr>
        <p:txBody>
          <a:bodyPr vert="horz" lIns="0" tIns="0" rIns="0" bIns="0" rtlCol="0" anchor="b">
            <a:normAutofit/>
          </a:bodyPr>
          <a:lstStyle/>
          <a:p>
            <a:endParaRPr lang="nl-NL" noProof="0" dirty="0"/>
          </a:p>
        </p:txBody>
      </p:sp>
      <p:sp>
        <p:nvSpPr>
          <p:cNvPr id="3" name="Text Placeholder 2"/>
          <p:cNvSpPr>
            <a:spLocks noGrp="1"/>
          </p:cNvSpPr>
          <p:nvPr>
            <p:ph type="body" idx="1"/>
          </p:nvPr>
        </p:nvSpPr>
        <p:spPr>
          <a:xfrm>
            <a:off x="643317" y="1715566"/>
            <a:ext cx="8033140" cy="3070436"/>
          </a:xfrm>
          <a:prstGeom prst="rect">
            <a:avLst/>
          </a:prstGeom>
        </p:spPr>
        <p:txBody>
          <a:bodyPr vert="horz" lIns="0" tIns="0" rIns="0" bIns="0" rtlCol="0">
            <a:normAutofit/>
          </a:bodyPr>
          <a:lstStyle/>
          <a:p>
            <a:pPr lvl="0"/>
            <a:r>
              <a:rPr lang="nl-NL" noProof="0" dirty="0"/>
              <a:t>Klik om de modelstijlen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12" name="Slide Number Placeholder 11"/>
          <p:cNvSpPr>
            <a:spLocks noGrp="1"/>
          </p:cNvSpPr>
          <p:nvPr>
            <p:ph type="sldNum" sz="quarter" idx="4"/>
          </p:nvPr>
        </p:nvSpPr>
        <p:spPr>
          <a:xfrm>
            <a:off x="643316" y="4767268"/>
            <a:ext cx="2133600" cy="273844"/>
          </a:xfrm>
          <a:prstGeom prst="rect">
            <a:avLst/>
          </a:prstGeom>
        </p:spPr>
        <p:txBody>
          <a:bodyPr vert="horz" lIns="0" tIns="0" rIns="0" bIns="0" rtlCol="0" anchor="ctr"/>
          <a:lstStyle>
            <a:lvl1pPr algn="l">
              <a:defRPr sz="750">
                <a:solidFill>
                  <a:schemeClr val="tx2"/>
                </a:solidFill>
                <a:latin typeface="Verdana"/>
                <a:cs typeface="Verdana"/>
              </a:defRPr>
            </a:lvl1pPr>
          </a:lstStyle>
          <a:p>
            <a:fld id="{0CF73CEC-A636-5842-8A40-9742AE6E68D9}" type="slidenum">
              <a:rPr lang="nl-NL" noProof="0" smtClean="0"/>
              <a:pPr/>
              <a:t>‹nr.›</a:t>
            </a:fld>
            <a:endParaRPr lang="nl-NL" noProof="0"/>
          </a:p>
        </p:txBody>
      </p:sp>
      <p:pic>
        <p:nvPicPr>
          <p:cNvPr id="9" name="Afbeelding 8">
            <a:extLst>
              <a:ext uri="{FF2B5EF4-FFF2-40B4-BE49-F238E27FC236}">
                <a16:creationId xmlns:a16="http://schemas.microsoft.com/office/drawing/2014/main" id="{C4F1FDB9-5683-4380-B40D-A594408F82AE}"/>
              </a:ext>
            </a:extLst>
          </p:cNvPr>
          <p:cNvPicPr>
            <a:picLocks noChangeAspect="1"/>
          </p:cNvPicPr>
          <p:nvPr userDrawn="1"/>
        </p:nvPicPr>
        <p:blipFill>
          <a:blip r:embed="rId11"/>
          <a:stretch>
            <a:fillRect/>
          </a:stretch>
        </p:blipFill>
        <p:spPr>
          <a:xfrm>
            <a:off x="641738" y="0"/>
            <a:ext cx="8500684" cy="4854318"/>
          </a:xfrm>
          <a:prstGeom prst="rect">
            <a:avLst/>
          </a:prstGeom>
        </p:spPr>
      </p:pic>
    </p:spTree>
    <p:extLst>
      <p:ext uri="{BB962C8B-B14F-4D97-AF65-F5344CB8AC3E}">
        <p14:creationId xmlns:p14="http://schemas.microsoft.com/office/powerpoint/2010/main" val="83925082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txStyles>
    <p:titleStyle>
      <a:lvl1pPr algn="l" defTabSz="342900" rtl="0" eaLnBrk="1" latinLnBrk="0" hangingPunct="1">
        <a:lnSpc>
          <a:spcPct val="90000"/>
        </a:lnSpc>
        <a:spcBef>
          <a:spcPct val="0"/>
        </a:spcBef>
        <a:buNone/>
        <a:defRPr sz="2400" kern="1200">
          <a:solidFill>
            <a:srgbClr val="5E0060"/>
          </a:solidFill>
          <a:latin typeface="Verdana"/>
          <a:ea typeface="+mj-ea"/>
          <a:cs typeface="Verdana"/>
        </a:defRPr>
      </a:lvl1pPr>
    </p:titleStyle>
    <p:bodyStyle>
      <a:lvl1pPr marL="204788" indent="-204788" algn="l" defTabSz="342900" rtl="0" eaLnBrk="1" latinLnBrk="0" hangingPunct="1">
        <a:lnSpc>
          <a:spcPct val="110000"/>
        </a:lnSpc>
        <a:spcBef>
          <a:spcPts val="450"/>
        </a:spcBef>
        <a:buFont typeface="Arial"/>
        <a:buChar char="•"/>
        <a:defRPr sz="1800" kern="1200" baseline="0">
          <a:solidFill>
            <a:schemeClr val="tx2"/>
          </a:solidFill>
          <a:latin typeface="Verdana"/>
          <a:ea typeface="+mn-ea"/>
          <a:cs typeface="Verdana"/>
        </a:defRPr>
      </a:lvl1pPr>
      <a:lvl2pPr marL="401241" indent="-196454" algn="l" defTabSz="342900" rtl="0" eaLnBrk="1" latinLnBrk="0" hangingPunct="1">
        <a:lnSpc>
          <a:spcPct val="110000"/>
        </a:lnSpc>
        <a:spcBef>
          <a:spcPts val="450"/>
        </a:spcBef>
        <a:buFont typeface="Arial"/>
        <a:buChar char="–"/>
        <a:defRPr sz="1800" kern="1200">
          <a:solidFill>
            <a:schemeClr val="tx2"/>
          </a:solidFill>
          <a:latin typeface="Verdana"/>
          <a:ea typeface="+mn-ea"/>
          <a:cs typeface="Verdana"/>
        </a:defRPr>
      </a:lvl2pPr>
      <a:lvl3pPr marL="603647" indent="-201216" algn="l" defTabSz="342900" rtl="0" eaLnBrk="1" latinLnBrk="0" hangingPunct="1">
        <a:lnSpc>
          <a:spcPct val="110000"/>
        </a:lnSpc>
        <a:spcBef>
          <a:spcPts val="450"/>
        </a:spcBef>
        <a:buFont typeface="Arial"/>
        <a:buChar char="•"/>
        <a:defRPr sz="1800" kern="1200">
          <a:solidFill>
            <a:schemeClr val="tx2"/>
          </a:solidFill>
          <a:latin typeface="Verdana"/>
          <a:ea typeface="+mn-ea"/>
          <a:cs typeface="Verdana"/>
        </a:defRPr>
      </a:lvl3pPr>
      <a:lvl4pPr marL="806054" indent="-198835" algn="l" defTabSz="342900" rtl="0" eaLnBrk="1" latinLnBrk="0" hangingPunct="1">
        <a:lnSpc>
          <a:spcPct val="110000"/>
        </a:lnSpc>
        <a:spcBef>
          <a:spcPts val="450"/>
        </a:spcBef>
        <a:buFont typeface="Arial"/>
        <a:buChar char="–"/>
        <a:defRPr sz="1800" kern="1200">
          <a:solidFill>
            <a:schemeClr val="tx2"/>
          </a:solidFill>
          <a:latin typeface="Verdana"/>
          <a:ea typeface="+mn-ea"/>
          <a:cs typeface="Verdana"/>
        </a:defRPr>
      </a:lvl4pPr>
      <a:lvl5pPr marL="1008460" indent="-203597" algn="l" defTabSz="342900" rtl="0" eaLnBrk="1" latinLnBrk="0" hangingPunct="1">
        <a:lnSpc>
          <a:spcPct val="110000"/>
        </a:lnSpc>
        <a:spcBef>
          <a:spcPts val="450"/>
        </a:spcBef>
        <a:buFont typeface="Arial"/>
        <a:buChar char="•"/>
        <a:defRPr sz="1800" kern="1200">
          <a:solidFill>
            <a:schemeClr val="tx2"/>
          </a:solidFill>
          <a:latin typeface="Verdana"/>
          <a:ea typeface="+mn-ea"/>
          <a:cs typeface="Verdan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2000" y="342900"/>
            <a:ext cx="8280000" cy="405000"/>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32000" y="951570"/>
            <a:ext cx="8280000" cy="37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749427" y="4833000"/>
            <a:ext cx="5400000" cy="114300"/>
          </a:xfrm>
          <a:prstGeom prst="rect">
            <a:avLst/>
          </a:prstGeom>
        </p:spPr>
        <p:txBody>
          <a:bodyPr vert="horz" lIns="0" tIns="0" rIns="0" bIns="0" rtlCol="0" anchor="ctr"/>
          <a:lstStyle>
            <a:lvl1pPr algn="l">
              <a:lnSpc>
                <a:spcPts val="900"/>
              </a:lnSpc>
              <a:defRPr sz="750">
                <a:solidFill>
                  <a:schemeClr val="accent3"/>
                </a:solidFill>
              </a:defRPr>
            </a:lvl1pPr>
          </a:lstStyle>
          <a:p>
            <a:r>
              <a:rPr lang="nl-NL" smtClean="0">
                <a:solidFill>
                  <a:srgbClr val="00B4CD"/>
                </a:solidFill>
              </a:rPr>
              <a:t>| Bezoek DJI | november 2019</a:t>
            </a:r>
            <a:endParaRPr lang="nl-NL" dirty="0">
              <a:solidFill>
                <a:srgbClr val="00B4CD"/>
              </a:solidFill>
            </a:endParaRPr>
          </a:p>
        </p:txBody>
      </p:sp>
      <p:sp>
        <p:nvSpPr>
          <p:cNvPr id="6" name="Tijdelijke aanduiding voor dianummer 5"/>
          <p:cNvSpPr>
            <a:spLocks noGrp="1"/>
          </p:cNvSpPr>
          <p:nvPr>
            <p:ph type="sldNum" sz="quarter" idx="4"/>
          </p:nvPr>
        </p:nvSpPr>
        <p:spPr>
          <a:xfrm>
            <a:off x="8172000" y="4833000"/>
            <a:ext cx="900000" cy="114300"/>
          </a:xfrm>
          <a:prstGeom prst="rect">
            <a:avLst/>
          </a:prstGeom>
        </p:spPr>
        <p:txBody>
          <a:bodyPr vert="horz" lIns="0" tIns="0" rIns="0" bIns="0" rtlCol="0" anchor="ctr"/>
          <a:lstStyle>
            <a:lvl1pPr algn="r">
              <a:lnSpc>
                <a:spcPts val="900"/>
              </a:lnSpc>
              <a:defRPr sz="750" b="1">
                <a:solidFill>
                  <a:schemeClr val="accent3"/>
                </a:solidFill>
              </a:defRPr>
            </a:lvl1pPr>
          </a:lstStyle>
          <a:p>
            <a:pPr algn="l"/>
            <a:r>
              <a:rPr lang="nl-NL" dirty="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7" name="Tekstvak 6"/>
          <p:cNvSpPr txBox="1"/>
          <p:nvPr/>
        </p:nvSpPr>
        <p:spPr>
          <a:xfrm>
            <a:off x="432009" y="4833000"/>
            <a:ext cx="240450" cy="115416"/>
          </a:xfrm>
          <a:prstGeom prst="rect">
            <a:avLst/>
          </a:prstGeom>
          <a:noFill/>
        </p:spPr>
        <p:txBody>
          <a:bodyPr wrap="none" lIns="0" tIns="0" rIns="0" bIns="0" rtlCol="0">
            <a:spAutoFit/>
          </a:bodyPr>
          <a:lstStyle/>
          <a:p>
            <a:pPr>
              <a:lnSpc>
                <a:spcPts val="900"/>
              </a:lnSpc>
            </a:pPr>
            <a:r>
              <a:rPr lang="nl-NL" sz="750" b="1" dirty="0">
                <a:solidFill>
                  <a:srgbClr val="00B4CD"/>
                </a:solidFill>
              </a:rPr>
              <a:t>Isala </a:t>
            </a:r>
          </a:p>
        </p:txBody>
      </p:sp>
    </p:spTree>
    <p:extLst>
      <p:ext uri="{BB962C8B-B14F-4D97-AF65-F5344CB8AC3E}">
        <p14:creationId xmlns:p14="http://schemas.microsoft.com/office/powerpoint/2010/main" val="421220316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Lst>
  <p:hf hdr="0" dt="0"/>
  <p:txStyles>
    <p:titleStyle>
      <a:lvl1pPr algn="l" defTabSz="685800" rtl="0" eaLnBrk="1" latinLnBrk="0" hangingPunct="1">
        <a:lnSpc>
          <a:spcPts val="3189"/>
        </a:lnSpc>
        <a:spcBef>
          <a:spcPct val="0"/>
        </a:spcBef>
        <a:buNone/>
        <a:defRPr sz="2550" b="1" kern="1200">
          <a:solidFill>
            <a:schemeClr val="accent3"/>
          </a:solidFill>
          <a:latin typeface="+mj-lt"/>
          <a:ea typeface="+mj-ea"/>
          <a:cs typeface="+mj-cs"/>
        </a:defRPr>
      </a:lvl1pPr>
    </p:titleStyle>
    <p:bodyStyle>
      <a:lvl1pPr marL="0" indent="0" algn="l" defTabSz="685800" rtl="0" eaLnBrk="1" latinLnBrk="0" hangingPunct="1">
        <a:lnSpc>
          <a:spcPts val="1913"/>
        </a:lnSpc>
        <a:spcBef>
          <a:spcPts val="0"/>
        </a:spcBef>
        <a:buFont typeface="Arial" pitchFamily="34" charset="0"/>
        <a:buNone/>
        <a:defRPr sz="1425" kern="1200">
          <a:solidFill>
            <a:schemeClr val="tx1"/>
          </a:solidFill>
          <a:latin typeface="+mn-lt"/>
          <a:ea typeface="+mn-ea"/>
          <a:cs typeface="+mn-cs"/>
        </a:defRPr>
      </a:lvl1pPr>
      <a:lvl2pPr marL="270272" indent="-139304"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2pPr>
      <a:lvl3pPr marL="401241" indent="-130969"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3pPr>
      <a:lvl4pPr marL="539354" indent="-138113"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4pPr>
      <a:lvl5pPr marL="671513" indent="-132160"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2000" y="342900"/>
            <a:ext cx="8280000" cy="405000"/>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32000" y="951570"/>
            <a:ext cx="8280000" cy="37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749427" y="4833000"/>
            <a:ext cx="5400000" cy="114300"/>
          </a:xfrm>
          <a:prstGeom prst="rect">
            <a:avLst/>
          </a:prstGeom>
        </p:spPr>
        <p:txBody>
          <a:bodyPr vert="horz" lIns="0" tIns="0" rIns="0" bIns="0" rtlCol="0" anchor="ctr"/>
          <a:lstStyle>
            <a:lvl1pPr algn="l">
              <a:lnSpc>
                <a:spcPts val="900"/>
              </a:lnSpc>
              <a:defRPr sz="750">
                <a:solidFill>
                  <a:srgbClr val="F68424"/>
                </a:solidFill>
              </a:defRPr>
            </a:lvl1pPr>
          </a:lstStyle>
          <a:p>
            <a:r>
              <a:rPr lang="nl-NL" smtClean="0"/>
              <a:t>Ontwikkelprogramma</a:t>
            </a:r>
            <a:endParaRPr lang="nl-NL" dirty="0"/>
          </a:p>
        </p:txBody>
      </p:sp>
      <p:sp>
        <p:nvSpPr>
          <p:cNvPr id="6" name="Tijdelijke aanduiding voor dianummer 5"/>
          <p:cNvSpPr>
            <a:spLocks noGrp="1"/>
          </p:cNvSpPr>
          <p:nvPr>
            <p:ph type="sldNum" sz="quarter" idx="4"/>
          </p:nvPr>
        </p:nvSpPr>
        <p:spPr>
          <a:xfrm>
            <a:off x="8172000" y="4833000"/>
            <a:ext cx="900000" cy="114300"/>
          </a:xfrm>
          <a:prstGeom prst="rect">
            <a:avLst/>
          </a:prstGeom>
        </p:spPr>
        <p:txBody>
          <a:bodyPr vert="horz" lIns="0" tIns="0" rIns="0" bIns="0" rtlCol="0" anchor="ctr"/>
          <a:lstStyle>
            <a:lvl1pPr algn="r">
              <a:lnSpc>
                <a:spcPts val="900"/>
              </a:lnSpc>
              <a:defRPr sz="750" b="1">
                <a:solidFill>
                  <a:srgbClr val="F68424"/>
                </a:solidFill>
              </a:defRPr>
            </a:lvl1pPr>
          </a:lstStyle>
          <a:p>
            <a:pPr algn="l"/>
            <a:r>
              <a:rPr lang="nl-NL" dirty="0"/>
              <a:t>pagina </a:t>
            </a:r>
            <a:fld id="{6177F8AF-D78A-465A-A3A2-B2E04F2F2820}" type="slidenum">
              <a:rPr lang="nl-NL" smtClean="0"/>
              <a:pPr algn="l"/>
              <a:t>‹nr.›</a:t>
            </a:fld>
            <a:endParaRPr lang="nl-NL" dirty="0"/>
          </a:p>
        </p:txBody>
      </p:sp>
      <p:sp>
        <p:nvSpPr>
          <p:cNvPr id="7" name="Tekstvak 6"/>
          <p:cNvSpPr txBox="1"/>
          <p:nvPr/>
        </p:nvSpPr>
        <p:spPr>
          <a:xfrm>
            <a:off x="432001" y="4833000"/>
            <a:ext cx="240450" cy="115416"/>
          </a:xfrm>
          <a:prstGeom prst="rect">
            <a:avLst/>
          </a:prstGeom>
          <a:noFill/>
        </p:spPr>
        <p:txBody>
          <a:bodyPr wrap="none" lIns="0" tIns="0" rIns="0" bIns="0" rtlCol="0">
            <a:spAutoFit/>
          </a:bodyPr>
          <a:lstStyle/>
          <a:p>
            <a:pPr>
              <a:lnSpc>
                <a:spcPts val="900"/>
              </a:lnSpc>
            </a:pPr>
            <a:r>
              <a:rPr lang="nl-NL" sz="750" b="1" dirty="0">
                <a:solidFill>
                  <a:srgbClr val="F68424"/>
                </a:solidFill>
              </a:rPr>
              <a:t>Isala</a:t>
            </a:r>
            <a:r>
              <a:rPr lang="nl-NL" sz="750" b="1" dirty="0">
                <a:solidFill>
                  <a:srgbClr val="00B4CD"/>
                </a:solidFill>
              </a:rPr>
              <a:t> </a:t>
            </a:r>
          </a:p>
        </p:txBody>
      </p:sp>
    </p:spTree>
    <p:extLst>
      <p:ext uri="{BB962C8B-B14F-4D97-AF65-F5344CB8AC3E}">
        <p14:creationId xmlns:p14="http://schemas.microsoft.com/office/powerpoint/2010/main" val="100209069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sldNum="0" hdr="0" dt="0"/>
  <p:txStyles>
    <p:titleStyle>
      <a:lvl1pPr algn="l" defTabSz="685800" rtl="0" eaLnBrk="1" latinLnBrk="0" hangingPunct="1">
        <a:lnSpc>
          <a:spcPts val="3189"/>
        </a:lnSpc>
        <a:spcBef>
          <a:spcPct val="0"/>
        </a:spcBef>
        <a:buNone/>
        <a:defRPr sz="2550" b="1" kern="1200">
          <a:solidFill>
            <a:srgbClr val="F68424"/>
          </a:solidFill>
          <a:latin typeface="+mj-lt"/>
          <a:ea typeface="+mj-ea"/>
          <a:cs typeface="+mj-cs"/>
        </a:defRPr>
      </a:lvl1pPr>
    </p:titleStyle>
    <p:bodyStyle>
      <a:lvl1pPr marL="0" indent="0" algn="l" defTabSz="685800" rtl="0" eaLnBrk="1" latinLnBrk="0" hangingPunct="1">
        <a:lnSpc>
          <a:spcPts val="1913"/>
        </a:lnSpc>
        <a:spcBef>
          <a:spcPts val="0"/>
        </a:spcBef>
        <a:buFont typeface="Arial" pitchFamily="34" charset="0"/>
        <a:buNone/>
        <a:defRPr sz="1425" kern="1200">
          <a:solidFill>
            <a:schemeClr val="tx1"/>
          </a:solidFill>
          <a:latin typeface="+mn-lt"/>
          <a:ea typeface="+mn-ea"/>
          <a:cs typeface="+mn-cs"/>
        </a:defRPr>
      </a:lvl1pPr>
      <a:lvl2pPr marL="270272" indent="-139304"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2pPr>
      <a:lvl3pPr marL="401241" indent="-130969"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3pPr>
      <a:lvl4pPr marL="539354" indent="-138113"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4pPr>
      <a:lvl5pPr marL="671513" indent="-132160"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2000" y="342900"/>
            <a:ext cx="8280000" cy="405000"/>
          </a:xfrm>
          <a:prstGeom prst="rect">
            <a:avLst/>
          </a:prstGeom>
        </p:spPr>
        <p:txBody>
          <a:bodyPr vert="horz" lIns="0" tIns="0" rIns="0" bIns="0" rtlCol="0" anchor="ctr">
            <a:norm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432000" y="951570"/>
            <a:ext cx="8280000" cy="3780000"/>
          </a:xfrm>
          <a:prstGeom prst="rect">
            <a:avLst/>
          </a:prstGeom>
        </p:spPr>
        <p:txBody>
          <a:bodyPr vert="horz" lIns="0" tIns="0" rIns="0" bIns="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5" name="Tijdelijke aanduiding voor voettekst 4"/>
          <p:cNvSpPr>
            <a:spLocks noGrp="1"/>
          </p:cNvSpPr>
          <p:nvPr>
            <p:ph type="ftr" sz="quarter" idx="3"/>
          </p:nvPr>
        </p:nvSpPr>
        <p:spPr>
          <a:xfrm>
            <a:off x="749427" y="4833000"/>
            <a:ext cx="5400000" cy="114300"/>
          </a:xfrm>
          <a:prstGeom prst="rect">
            <a:avLst/>
          </a:prstGeom>
        </p:spPr>
        <p:txBody>
          <a:bodyPr vert="horz" lIns="0" tIns="0" rIns="0" bIns="0" rtlCol="0" anchor="ctr"/>
          <a:lstStyle>
            <a:lvl1pPr algn="l">
              <a:lnSpc>
                <a:spcPts val="900"/>
              </a:lnSpc>
              <a:defRPr sz="750">
                <a:solidFill>
                  <a:schemeClr val="accent3"/>
                </a:solidFill>
              </a:defRPr>
            </a:lvl1pPr>
          </a:lstStyle>
          <a:p>
            <a:r>
              <a:rPr lang="nl-NL" smtClean="0">
                <a:solidFill>
                  <a:srgbClr val="00B4CD"/>
                </a:solidFill>
              </a:rPr>
              <a:t>| Bezoek DJI | november 2019</a:t>
            </a:r>
            <a:endParaRPr lang="nl-NL" dirty="0">
              <a:solidFill>
                <a:srgbClr val="00B4CD"/>
              </a:solidFill>
            </a:endParaRPr>
          </a:p>
        </p:txBody>
      </p:sp>
      <p:sp>
        <p:nvSpPr>
          <p:cNvPr id="6" name="Tijdelijke aanduiding voor dianummer 5"/>
          <p:cNvSpPr>
            <a:spLocks noGrp="1"/>
          </p:cNvSpPr>
          <p:nvPr>
            <p:ph type="sldNum" sz="quarter" idx="4"/>
          </p:nvPr>
        </p:nvSpPr>
        <p:spPr>
          <a:xfrm>
            <a:off x="8172000" y="4833000"/>
            <a:ext cx="900000" cy="114300"/>
          </a:xfrm>
          <a:prstGeom prst="rect">
            <a:avLst/>
          </a:prstGeom>
        </p:spPr>
        <p:txBody>
          <a:bodyPr vert="horz" lIns="0" tIns="0" rIns="0" bIns="0" rtlCol="0" anchor="ctr"/>
          <a:lstStyle>
            <a:lvl1pPr algn="r">
              <a:lnSpc>
                <a:spcPts val="900"/>
              </a:lnSpc>
              <a:defRPr sz="750" b="1">
                <a:solidFill>
                  <a:schemeClr val="accent3"/>
                </a:solidFill>
              </a:defRPr>
            </a:lvl1pPr>
          </a:lstStyle>
          <a:p>
            <a:pPr algn="l"/>
            <a:r>
              <a:rPr lang="nl-NL" dirty="0" smtClean="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7" name="Tekstvak 6"/>
          <p:cNvSpPr txBox="1"/>
          <p:nvPr/>
        </p:nvSpPr>
        <p:spPr>
          <a:xfrm>
            <a:off x="432001" y="4833000"/>
            <a:ext cx="240450" cy="115416"/>
          </a:xfrm>
          <a:prstGeom prst="rect">
            <a:avLst/>
          </a:prstGeom>
          <a:noFill/>
        </p:spPr>
        <p:txBody>
          <a:bodyPr wrap="none" lIns="0" tIns="0" rIns="0" bIns="0" rtlCol="0">
            <a:spAutoFit/>
          </a:bodyPr>
          <a:lstStyle/>
          <a:p>
            <a:pPr>
              <a:lnSpc>
                <a:spcPts val="900"/>
              </a:lnSpc>
            </a:pPr>
            <a:r>
              <a:rPr lang="nl-NL" sz="750" b="1" dirty="0" smtClean="0">
                <a:solidFill>
                  <a:srgbClr val="00B4CD"/>
                </a:solidFill>
              </a:rPr>
              <a:t>Isala </a:t>
            </a:r>
            <a:endParaRPr lang="nl-NL" sz="750" b="1" dirty="0">
              <a:solidFill>
                <a:srgbClr val="00B4CD"/>
              </a:solidFill>
            </a:endParaRPr>
          </a:p>
        </p:txBody>
      </p:sp>
    </p:spTree>
    <p:extLst>
      <p:ext uri="{BB962C8B-B14F-4D97-AF65-F5344CB8AC3E}">
        <p14:creationId xmlns:p14="http://schemas.microsoft.com/office/powerpoint/2010/main" val="164604542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Lst>
  <p:hf hdr="0" dt="0"/>
  <p:txStyles>
    <p:titleStyle>
      <a:lvl1pPr algn="l" defTabSz="685800" rtl="0" eaLnBrk="1" latinLnBrk="0" hangingPunct="1">
        <a:lnSpc>
          <a:spcPts val="3189"/>
        </a:lnSpc>
        <a:spcBef>
          <a:spcPct val="0"/>
        </a:spcBef>
        <a:buNone/>
        <a:defRPr sz="2550" b="1" kern="1200">
          <a:solidFill>
            <a:schemeClr val="accent3"/>
          </a:solidFill>
          <a:latin typeface="+mj-lt"/>
          <a:ea typeface="+mj-ea"/>
          <a:cs typeface="+mj-cs"/>
        </a:defRPr>
      </a:lvl1pPr>
    </p:titleStyle>
    <p:bodyStyle>
      <a:lvl1pPr marL="0" indent="0" algn="l" defTabSz="685800" rtl="0" eaLnBrk="1" latinLnBrk="0" hangingPunct="1">
        <a:lnSpc>
          <a:spcPts val="1913"/>
        </a:lnSpc>
        <a:spcBef>
          <a:spcPts val="0"/>
        </a:spcBef>
        <a:buFont typeface="Arial" pitchFamily="34" charset="0"/>
        <a:buNone/>
        <a:defRPr sz="1425" kern="1200">
          <a:solidFill>
            <a:schemeClr val="tx1"/>
          </a:solidFill>
          <a:latin typeface="+mn-lt"/>
          <a:ea typeface="+mn-ea"/>
          <a:cs typeface="+mn-cs"/>
        </a:defRPr>
      </a:lvl1pPr>
      <a:lvl2pPr marL="270272" indent="-139304"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2pPr>
      <a:lvl3pPr marL="401241" indent="-130969"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3pPr>
      <a:lvl4pPr marL="539354" indent="-138113"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4pPr>
      <a:lvl5pPr marL="671513" indent="-132160"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2000" y="342900"/>
            <a:ext cx="8280000" cy="405000"/>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32000" y="951570"/>
            <a:ext cx="8280000" cy="37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749427" y="4833000"/>
            <a:ext cx="5400000" cy="114300"/>
          </a:xfrm>
          <a:prstGeom prst="rect">
            <a:avLst/>
          </a:prstGeom>
        </p:spPr>
        <p:txBody>
          <a:bodyPr vert="horz" lIns="0" tIns="0" rIns="0" bIns="0" rtlCol="0" anchor="ctr"/>
          <a:lstStyle>
            <a:lvl1pPr algn="l">
              <a:lnSpc>
                <a:spcPts val="900"/>
              </a:lnSpc>
              <a:defRPr sz="750">
                <a:solidFill>
                  <a:srgbClr val="5A98C8"/>
                </a:solidFill>
              </a:defRPr>
            </a:lvl1pPr>
          </a:lstStyle>
          <a:p>
            <a:r>
              <a:rPr lang="nl-NL" smtClean="0"/>
              <a:t>Ontwikkelprogramma</a:t>
            </a:r>
            <a:endParaRPr lang="nl-NL" dirty="0"/>
          </a:p>
        </p:txBody>
      </p:sp>
      <p:sp>
        <p:nvSpPr>
          <p:cNvPr id="6" name="Tijdelijke aanduiding voor dianummer 5"/>
          <p:cNvSpPr>
            <a:spLocks noGrp="1"/>
          </p:cNvSpPr>
          <p:nvPr>
            <p:ph type="sldNum" sz="quarter" idx="4"/>
          </p:nvPr>
        </p:nvSpPr>
        <p:spPr>
          <a:xfrm>
            <a:off x="8172000" y="4833000"/>
            <a:ext cx="900000" cy="114300"/>
          </a:xfrm>
          <a:prstGeom prst="rect">
            <a:avLst/>
          </a:prstGeom>
        </p:spPr>
        <p:txBody>
          <a:bodyPr vert="horz" lIns="0" tIns="0" rIns="0" bIns="0" rtlCol="0" anchor="ctr"/>
          <a:lstStyle>
            <a:lvl1pPr algn="r">
              <a:lnSpc>
                <a:spcPts val="900"/>
              </a:lnSpc>
              <a:defRPr sz="750" b="1">
                <a:solidFill>
                  <a:srgbClr val="5A98C8"/>
                </a:solidFill>
              </a:defRPr>
            </a:lvl1pPr>
          </a:lstStyle>
          <a:p>
            <a:pPr algn="l"/>
            <a:r>
              <a:rPr lang="nl-NL" dirty="0"/>
              <a:t>pagina </a:t>
            </a:r>
            <a:fld id="{6177F8AF-D78A-465A-A3A2-B2E04F2F2820}" type="slidenum">
              <a:rPr lang="nl-NL" smtClean="0"/>
              <a:pPr algn="l"/>
              <a:t>‹nr.›</a:t>
            </a:fld>
            <a:endParaRPr lang="nl-NL" dirty="0"/>
          </a:p>
        </p:txBody>
      </p:sp>
      <p:sp>
        <p:nvSpPr>
          <p:cNvPr id="7" name="Tekstvak 6"/>
          <p:cNvSpPr txBox="1"/>
          <p:nvPr/>
        </p:nvSpPr>
        <p:spPr>
          <a:xfrm>
            <a:off x="432001" y="4833000"/>
            <a:ext cx="240450" cy="115416"/>
          </a:xfrm>
          <a:prstGeom prst="rect">
            <a:avLst/>
          </a:prstGeom>
          <a:noFill/>
        </p:spPr>
        <p:txBody>
          <a:bodyPr wrap="none" lIns="0" tIns="0" rIns="0" bIns="0" rtlCol="0">
            <a:spAutoFit/>
          </a:bodyPr>
          <a:lstStyle/>
          <a:p>
            <a:pPr>
              <a:lnSpc>
                <a:spcPts val="900"/>
              </a:lnSpc>
            </a:pPr>
            <a:r>
              <a:rPr lang="nl-NL" sz="750" b="1" dirty="0">
                <a:solidFill>
                  <a:srgbClr val="5A98C8"/>
                </a:solidFill>
              </a:rPr>
              <a:t>Isala </a:t>
            </a:r>
          </a:p>
        </p:txBody>
      </p:sp>
    </p:spTree>
    <p:extLst>
      <p:ext uri="{BB962C8B-B14F-4D97-AF65-F5344CB8AC3E}">
        <p14:creationId xmlns:p14="http://schemas.microsoft.com/office/powerpoint/2010/main" val="249393289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hf sldNum="0" hdr="0" dt="0"/>
  <p:txStyles>
    <p:titleStyle>
      <a:lvl1pPr algn="l" defTabSz="685800" rtl="0" eaLnBrk="1" latinLnBrk="0" hangingPunct="1">
        <a:lnSpc>
          <a:spcPts val="3189"/>
        </a:lnSpc>
        <a:spcBef>
          <a:spcPct val="0"/>
        </a:spcBef>
        <a:buNone/>
        <a:defRPr sz="2550" b="1" kern="1200">
          <a:solidFill>
            <a:srgbClr val="5A98C8"/>
          </a:solidFill>
          <a:latin typeface="+mj-lt"/>
          <a:ea typeface="+mj-ea"/>
          <a:cs typeface="+mj-cs"/>
        </a:defRPr>
      </a:lvl1pPr>
    </p:titleStyle>
    <p:bodyStyle>
      <a:lvl1pPr marL="0" indent="0" algn="l" defTabSz="685800" rtl="0" eaLnBrk="1" latinLnBrk="0" hangingPunct="1">
        <a:lnSpc>
          <a:spcPts val="1913"/>
        </a:lnSpc>
        <a:spcBef>
          <a:spcPts val="0"/>
        </a:spcBef>
        <a:buFont typeface="Arial" pitchFamily="34" charset="0"/>
        <a:buNone/>
        <a:defRPr sz="1425" kern="1200">
          <a:solidFill>
            <a:schemeClr val="tx1"/>
          </a:solidFill>
          <a:latin typeface="+mn-lt"/>
          <a:ea typeface="+mn-ea"/>
          <a:cs typeface="+mn-cs"/>
        </a:defRPr>
      </a:lvl1pPr>
      <a:lvl2pPr marL="270272" indent="-139304"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2pPr>
      <a:lvl3pPr marL="401241" indent="-130969"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3pPr>
      <a:lvl4pPr marL="539354" indent="-138113"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4pPr>
      <a:lvl5pPr marL="671513" indent="-132160"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2000" y="342900"/>
            <a:ext cx="8280000" cy="405000"/>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32000" y="951570"/>
            <a:ext cx="8280000" cy="37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749427" y="4833000"/>
            <a:ext cx="5400000" cy="114300"/>
          </a:xfrm>
          <a:prstGeom prst="rect">
            <a:avLst/>
          </a:prstGeom>
        </p:spPr>
        <p:txBody>
          <a:bodyPr vert="horz" lIns="0" tIns="0" rIns="0" bIns="0" rtlCol="0" anchor="ctr"/>
          <a:lstStyle>
            <a:lvl1pPr algn="l">
              <a:lnSpc>
                <a:spcPts val="900"/>
              </a:lnSpc>
              <a:defRPr sz="750">
                <a:solidFill>
                  <a:schemeClr val="accent3"/>
                </a:solidFill>
              </a:defRPr>
            </a:lvl1pPr>
          </a:lstStyle>
          <a:p>
            <a:r>
              <a:rPr lang="nl-NL" smtClean="0">
                <a:solidFill>
                  <a:srgbClr val="00B4CD"/>
                </a:solidFill>
              </a:rPr>
              <a:t>| Bezoek Alrijne | Oktober 2019</a:t>
            </a:r>
            <a:endParaRPr lang="nl-NL" dirty="0">
              <a:solidFill>
                <a:srgbClr val="00B4CD"/>
              </a:solidFill>
            </a:endParaRPr>
          </a:p>
        </p:txBody>
      </p:sp>
      <p:sp>
        <p:nvSpPr>
          <p:cNvPr id="6" name="Tijdelijke aanduiding voor dianummer 5"/>
          <p:cNvSpPr>
            <a:spLocks noGrp="1"/>
          </p:cNvSpPr>
          <p:nvPr>
            <p:ph type="sldNum" sz="quarter" idx="4"/>
          </p:nvPr>
        </p:nvSpPr>
        <p:spPr>
          <a:xfrm>
            <a:off x="8172000" y="4833000"/>
            <a:ext cx="900000" cy="114300"/>
          </a:xfrm>
          <a:prstGeom prst="rect">
            <a:avLst/>
          </a:prstGeom>
        </p:spPr>
        <p:txBody>
          <a:bodyPr vert="horz" lIns="0" tIns="0" rIns="0" bIns="0" rtlCol="0" anchor="ctr"/>
          <a:lstStyle>
            <a:lvl1pPr algn="r">
              <a:lnSpc>
                <a:spcPts val="900"/>
              </a:lnSpc>
              <a:defRPr sz="750" b="1">
                <a:solidFill>
                  <a:schemeClr val="accent3"/>
                </a:solidFill>
              </a:defRPr>
            </a:lvl1pPr>
          </a:lstStyle>
          <a:p>
            <a:pPr algn="l"/>
            <a:r>
              <a:rPr lang="nl-NL" dirty="0">
                <a:solidFill>
                  <a:srgbClr val="00B4CD"/>
                </a:solidFill>
              </a:rPr>
              <a:t>pagina </a:t>
            </a:r>
            <a:fld id="{6177F8AF-D78A-465A-A3A2-B2E04F2F2820}" type="slidenum">
              <a:rPr lang="nl-NL" smtClean="0">
                <a:solidFill>
                  <a:srgbClr val="00B4CD"/>
                </a:solidFill>
              </a:rPr>
              <a:pPr algn="l"/>
              <a:t>‹nr.›</a:t>
            </a:fld>
            <a:endParaRPr lang="nl-NL" dirty="0">
              <a:solidFill>
                <a:srgbClr val="00B4CD"/>
              </a:solidFill>
            </a:endParaRPr>
          </a:p>
        </p:txBody>
      </p:sp>
      <p:sp>
        <p:nvSpPr>
          <p:cNvPr id="7" name="Tekstvak 6"/>
          <p:cNvSpPr txBox="1"/>
          <p:nvPr/>
        </p:nvSpPr>
        <p:spPr>
          <a:xfrm>
            <a:off x="432010" y="4833000"/>
            <a:ext cx="240450" cy="115416"/>
          </a:xfrm>
          <a:prstGeom prst="rect">
            <a:avLst/>
          </a:prstGeom>
          <a:noFill/>
        </p:spPr>
        <p:txBody>
          <a:bodyPr wrap="none" lIns="0" tIns="0" rIns="0" bIns="0" rtlCol="0">
            <a:spAutoFit/>
          </a:bodyPr>
          <a:lstStyle/>
          <a:p>
            <a:pPr>
              <a:lnSpc>
                <a:spcPts val="900"/>
              </a:lnSpc>
            </a:pPr>
            <a:r>
              <a:rPr lang="nl-NL" sz="750" b="1" dirty="0">
                <a:solidFill>
                  <a:srgbClr val="00B4CD"/>
                </a:solidFill>
              </a:rPr>
              <a:t>Isala </a:t>
            </a:r>
          </a:p>
        </p:txBody>
      </p:sp>
    </p:spTree>
    <p:extLst>
      <p:ext uri="{BB962C8B-B14F-4D97-AF65-F5344CB8AC3E}">
        <p14:creationId xmlns:p14="http://schemas.microsoft.com/office/powerpoint/2010/main" val="295211302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p:hf hdr="0" dt="0"/>
  <p:txStyles>
    <p:titleStyle>
      <a:lvl1pPr algn="l" defTabSz="685800" rtl="0" eaLnBrk="1" latinLnBrk="0" hangingPunct="1">
        <a:lnSpc>
          <a:spcPts val="3189"/>
        </a:lnSpc>
        <a:spcBef>
          <a:spcPct val="0"/>
        </a:spcBef>
        <a:buNone/>
        <a:defRPr sz="2550" b="1" kern="1200">
          <a:solidFill>
            <a:schemeClr val="accent3"/>
          </a:solidFill>
          <a:latin typeface="+mj-lt"/>
          <a:ea typeface="+mj-ea"/>
          <a:cs typeface="+mj-cs"/>
        </a:defRPr>
      </a:lvl1pPr>
    </p:titleStyle>
    <p:bodyStyle>
      <a:lvl1pPr marL="0" indent="0" algn="l" defTabSz="685800" rtl="0" eaLnBrk="1" latinLnBrk="0" hangingPunct="1">
        <a:lnSpc>
          <a:spcPts val="1913"/>
        </a:lnSpc>
        <a:spcBef>
          <a:spcPts val="0"/>
        </a:spcBef>
        <a:buFont typeface="Arial" pitchFamily="34" charset="0"/>
        <a:buNone/>
        <a:defRPr sz="1425" kern="1200">
          <a:solidFill>
            <a:schemeClr val="tx1"/>
          </a:solidFill>
          <a:latin typeface="+mn-lt"/>
          <a:ea typeface="+mn-ea"/>
          <a:cs typeface="+mn-cs"/>
        </a:defRPr>
      </a:lvl1pPr>
      <a:lvl2pPr marL="270272" indent="-139304"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2pPr>
      <a:lvl3pPr marL="401241" indent="-130969"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3pPr>
      <a:lvl4pPr marL="539354" indent="-138113"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4pPr>
      <a:lvl5pPr marL="671513" indent="-132160"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32000" y="342900"/>
            <a:ext cx="8280000" cy="405000"/>
          </a:xfrm>
          <a:prstGeom prst="rect">
            <a:avLst/>
          </a:prstGeom>
        </p:spPr>
        <p:txBody>
          <a:bodyPr vert="horz" lIns="0" tIns="0" rIns="0" bIns="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432000" y="951570"/>
            <a:ext cx="8280000" cy="3780000"/>
          </a:xfrm>
          <a:prstGeom prst="rect">
            <a:avLst/>
          </a:prstGeom>
        </p:spPr>
        <p:txBody>
          <a:bodyPr vert="horz" lIns="0" tIns="0" rIns="0" bIns="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3"/>
          </p:nvPr>
        </p:nvSpPr>
        <p:spPr>
          <a:xfrm>
            <a:off x="749427" y="4833000"/>
            <a:ext cx="5400000" cy="114300"/>
          </a:xfrm>
          <a:prstGeom prst="rect">
            <a:avLst/>
          </a:prstGeom>
        </p:spPr>
        <p:txBody>
          <a:bodyPr vert="horz" lIns="0" tIns="0" rIns="0" bIns="0" rtlCol="0" anchor="ctr"/>
          <a:lstStyle>
            <a:lvl1pPr algn="l">
              <a:lnSpc>
                <a:spcPts val="900"/>
              </a:lnSpc>
              <a:defRPr sz="750">
                <a:solidFill>
                  <a:srgbClr val="70BF54"/>
                </a:solidFill>
              </a:defRPr>
            </a:lvl1pPr>
          </a:lstStyle>
          <a:p>
            <a:r>
              <a:rPr lang="nl-NL" smtClean="0"/>
              <a:t>Ontwikkelprogramma</a:t>
            </a:r>
            <a:endParaRPr lang="nl-NL" dirty="0"/>
          </a:p>
        </p:txBody>
      </p:sp>
      <p:sp>
        <p:nvSpPr>
          <p:cNvPr id="6" name="Tijdelijke aanduiding voor dianummer 5"/>
          <p:cNvSpPr>
            <a:spLocks noGrp="1"/>
          </p:cNvSpPr>
          <p:nvPr>
            <p:ph type="sldNum" sz="quarter" idx="4"/>
          </p:nvPr>
        </p:nvSpPr>
        <p:spPr>
          <a:xfrm>
            <a:off x="8172000" y="4833000"/>
            <a:ext cx="900000" cy="114300"/>
          </a:xfrm>
          <a:prstGeom prst="rect">
            <a:avLst/>
          </a:prstGeom>
        </p:spPr>
        <p:txBody>
          <a:bodyPr vert="horz" lIns="0" tIns="0" rIns="0" bIns="0" rtlCol="0" anchor="ctr"/>
          <a:lstStyle>
            <a:lvl1pPr algn="r">
              <a:lnSpc>
                <a:spcPts val="900"/>
              </a:lnSpc>
              <a:defRPr sz="750" b="1">
                <a:solidFill>
                  <a:srgbClr val="70BF54"/>
                </a:solidFill>
              </a:defRPr>
            </a:lvl1pPr>
          </a:lstStyle>
          <a:p>
            <a:pPr algn="l"/>
            <a:r>
              <a:rPr lang="nl-NL" dirty="0"/>
              <a:t>pagina </a:t>
            </a:r>
            <a:fld id="{6177F8AF-D78A-465A-A3A2-B2E04F2F2820}" type="slidenum">
              <a:rPr lang="nl-NL" smtClean="0"/>
              <a:pPr algn="l"/>
              <a:t>‹nr.›</a:t>
            </a:fld>
            <a:endParaRPr lang="nl-NL" dirty="0"/>
          </a:p>
        </p:txBody>
      </p:sp>
      <p:sp>
        <p:nvSpPr>
          <p:cNvPr id="7" name="Tekstvak 6"/>
          <p:cNvSpPr txBox="1"/>
          <p:nvPr/>
        </p:nvSpPr>
        <p:spPr>
          <a:xfrm>
            <a:off x="432001" y="4833000"/>
            <a:ext cx="240450" cy="115416"/>
          </a:xfrm>
          <a:prstGeom prst="rect">
            <a:avLst/>
          </a:prstGeom>
          <a:noFill/>
        </p:spPr>
        <p:txBody>
          <a:bodyPr wrap="none" lIns="0" tIns="0" rIns="0" bIns="0" rtlCol="0">
            <a:spAutoFit/>
          </a:bodyPr>
          <a:lstStyle/>
          <a:p>
            <a:pPr>
              <a:lnSpc>
                <a:spcPts val="900"/>
              </a:lnSpc>
            </a:pPr>
            <a:r>
              <a:rPr lang="nl-NL" sz="750" b="1" dirty="0">
                <a:solidFill>
                  <a:srgbClr val="70BF54"/>
                </a:solidFill>
              </a:rPr>
              <a:t>Isala</a:t>
            </a:r>
            <a:r>
              <a:rPr lang="nl-NL" sz="750" b="1" dirty="0">
                <a:solidFill>
                  <a:srgbClr val="0083A2"/>
                </a:solidFill>
              </a:rPr>
              <a:t> </a:t>
            </a:r>
          </a:p>
        </p:txBody>
      </p:sp>
    </p:spTree>
    <p:extLst>
      <p:ext uri="{BB962C8B-B14F-4D97-AF65-F5344CB8AC3E}">
        <p14:creationId xmlns:p14="http://schemas.microsoft.com/office/powerpoint/2010/main" val="26872281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Lst>
  <p:hf sldNum="0" hdr="0" dt="0"/>
  <p:txStyles>
    <p:titleStyle>
      <a:lvl1pPr algn="l" defTabSz="685800" rtl="0" eaLnBrk="1" latinLnBrk="0" hangingPunct="1">
        <a:lnSpc>
          <a:spcPts val="3189"/>
        </a:lnSpc>
        <a:spcBef>
          <a:spcPct val="0"/>
        </a:spcBef>
        <a:buNone/>
        <a:defRPr sz="2550" b="1" kern="1200">
          <a:solidFill>
            <a:srgbClr val="70BF54"/>
          </a:solidFill>
          <a:latin typeface="+mj-lt"/>
          <a:ea typeface="+mj-ea"/>
          <a:cs typeface="+mj-cs"/>
        </a:defRPr>
      </a:lvl1pPr>
    </p:titleStyle>
    <p:bodyStyle>
      <a:lvl1pPr marL="0" indent="0" algn="l" defTabSz="685800" rtl="0" eaLnBrk="1" latinLnBrk="0" hangingPunct="1">
        <a:lnSpc>
          <a:spcPts val="1913"/>
        </a:lnSpc>
        <a:spcBef>
          <a:spcPts val="0"/>
        </a:spcBef>
        <a:buFont typeface="Arial" pitchFamily="34" charset="0"/>
        <a:buNone/>
        <a:defRPr sz="1425" kern="1200">
          <a:solidFill>
            <a:schemeClr val="tx1"/>
          </a:solidFill>
          <a:latin typeface="+mn-lt"/>
          <a:ea typeface="+mn-ea"/>
          <a:cs typeface="+mn-cs"/>
        </a:defRPr>
      </a:lvl1pPr>
      <a:lvl2pPr marL="270272" indent="-139304"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2pPr>
      <a:lvl3pPr marL="401241" indent="-130969"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3pPr>
      <a:lvl4pPr marL="539354" indent="-138113" algn="l" defTabSz="685800" rtl="0" eaLnBrk="1" latinLnBrk="0" hangingPunct="1">
        <a:lnSpc>
          <a:spcPts val="1913"/>
        </a:lnSpc>
        <a:spcBef>
          <a:spcPts val="0"/>
        </a:spcBef>
        <a:buFont typeface="Arial" pitchFamily="34" charset="0"/>
        <a:buChar char="•"/>
        <a:defRPr sz="1425" kern="1200">
          <a:solidFill>
            <a:schemeClr val="tx1"/>
          </a:solidFill>
          <a:latin typeface="+mn-lt"/>
          <a:ea typeface="+mn-ea"/>
          <a:cs typeface="+mn-cs"/>
        </a:defRPr>
      </a:lvl4pPr>
      <a:lvl5pPr marL="671513" indent="-132160" algn="l" defTabSz="685800" rtl="0" eaLnBrk="1" latinLnBrk="0" hangingPunct="1">
        <a:lnSpc>
          <a:spcPts val="1913"/>
        </a:lnSpc>
        <a:spcBef>
          <a:spcPts val="0"/>
        </a:spcBef>
        <a:buFont typeface="Arial" pitchFamily="34" charset="0"/>
        <a:buChar char="&gt;"/>
        <a:defRPr sz="14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8.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xml"/><Relationship Id="rId7" Type="http://schemas.openxmlformats.org/officeDocument/2006/relationships/image" Target="../media/image43.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notesSlide" Target="../notesSlides/notesSlide11.xml"/><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5.xml"/><Relationship Id="rId7" Type="http://schemas.openxmlformats.org/officeDocument/2006/relationships/image" Target="../media/image45.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4.png"/><Relationship Id="rId5" Type="http://schemas.openxmlformats.org/officeDocument/2006/relationships/image" Target="../media/image1.e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10"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tock-916060282.jpg"/>
          <p:cNvPicPr>
            <a:picLocks noChangeAspect="1"/>
          </p:cNvPicPr>
          <p:nvPr/>
        </p:nvPicPr>
        <p:blipFill>
          <a:blip r:embed="rId3"/>
          <a:stretch>
            <a:fillRect/>
          </a:stretch>
        </p:blipFill>
        <p:spPr>
          <a:xfrm>
            <a:off x="-76200" y="-380578"/>
            <a:ext cx="9296400" cy="6198840"/>
          </a:xfrm>
          <a:prstGeom prst="rect">
            <a:avLst/>
          </a:prstGeom>
        </p:spPr>
      </p:pic>
      <p:pic>
        <p:nvPicPr>
          <p:cNvPr id="9" name="Picture 8" descr="2018_01_WFG_0097_PP-slides_Groot.png"/>
          <p:cNvPicPr>
            <a:picLocks noChangeAspect="1"/>
          </p:cNvPicPr>
          <p:nvPr/>
        </p:nvPicPr>
        <p:blipFill>
          <a:blip r:embed="rId4"/>
          <a:stretch>
            <a:fillRect/>
          </a:stretch>
        </p:blipFill>
        <p:spPr>
          <a:xfrm>
            <a:off x="-76200" y="3088217"/>
            <a:ext cx="9296400" cy="1032933"/>
          </a:xfrm>
          <a:prstGeom prst="rect">
            <a:avLst/>
          </a:prstGeom>
        </p:spPr>
      </p:pic>
      <p:pic>
        <p:nvPicPr>
          <p:cNvPr id="2" name="Afbeelding 1"/>
          <p:cNvPicPr>
            <a:picLocks noChangeAspect="1"/>
          </p:cNvPicPr>
          <p:nvPr/>
        </p:nvPicPr>
        <p:blipFill>
          <a:blip r:embed="rId5"/>
          <a:stretch>
            <a:fillRect/>
          </a:stretch>
        </p:blipFill>
        <p:spPr>
          <a:xfrm>
            <a:off x="157740" y="2135718"/>
            <a:ext cx="2600325" cy="952500"/>
          </a:xfrm>
          <a:prstGeom prst="rect">
            <a:avLst/>
          </a:prstGeom>
        </p:spPr>
      </p:pic>
      <p:sp>
        <p:nvSpPr>
          <p:cNvPr id="8" name="Subtitle 7"/>
          <p:cNvSpPr>
            <a:spLocks noGrp="1"/>
          </p:cNvSpPr>
          <p:nvPr>
            <p:ph type="subTitle" idx="1"/>
          </p:nvPr>
        </p:nvSpPr>
        <p:spPr/>
        <p:txBody>
          <a:bodyPr/>
          <a:lstStyle/>
          <a:p>
            <a:r>
              <a:rPr lang="en-US" dirty="0" err="1" smtClean="0"/>
              <a:t>Samen</a:t>
            </a:r>
            <a:r>
              <a:rPr lang="en-US" dirty="0" smtClean="0"/>
              <a:t> </a:t>
            </a:r>
            <a:r>
              <a:rPr lang="en-US" dirty="0" err="1" smtClean="0"/>
              <a:t>werken</a:t>
            </a:r>
            <a:r>
              <a:rPr lang="en-US" dirty="0" smtClean="0"/>
              <a:t> </a:t>
            </a:r>
            <a:r>
              <a:rPr lang="en-US" dirty="0" err="1" smtClean="0"/>
              <a:t>aan</a:t>
            </a:r>
            <a:r>
              <a:rPr lang="en-US" dirty="0" smtClean="0"/>
              <a:t> </a:t>
            </a:r>
            <a:r>
              <a:rPr lang="en-US" dirty="0" err="1" smtClean="0"/>
              <a:t>kwaliteit</a:t>
            </a:r>
            <a:r>
              <a:rPr lang="en-US" dirty="0" smtClean="0"/>
              <a:t> van </a:t>
            </a:r>
            <a:r>
              <a:rPr lang="en-US" dirty="0" err="1" smtClean="0"/>
              <a:t>zorg</a:t>
            </a:r>
            <a:endParaRPr lang="en-US" dirty="0"/>
          </a:p>
        </p:txBody>
      </p:sp>
      <p:pic>
        <p:nvPicPr>
          <p:cNvPr id="3" name="Afbeelding 2"/>
          <p:cNvPicPr>
            <a:picLocks noChangeAspect="1"/>
          </p:cNvPicPr>
          <p:nvPr/>
        </p:nvPicPr>
        <p:blipFill>
          <a:blip r:embed="rId6"/>
          <a:stretch>
            <a:fillRect/>
          </a:stretch>
        </p:blipFill>
        <p:spPr>
          <a:xfrm>
            <a:off x="157740" y="1183217"/>
            <a:ext cx="1695450" cy="952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jdelijke aanduiding voor dianummer 3">
            <a:extLst>
              <a:ext uri="{FF2B5EF4-FFF2-40B4-BE49-F238E27FC236}">
                <a16:creationId xmlns:a16="http://schemas.microsoft.com/office/drawing/2014/main" id="{79773B5F-C703-4CC5-88F8-F80E619AFB0D}"/>
              </a:ext>
            </a:extLst>
          </p:cNvPr>
          <p:cNvSpPr txBox="1">
            <a:spLocks/>
          </p:cNvSpPr>
          <p:nvPr/>
        </p:nvSpPr>
        <p:spPr>
          <a:xfrm>
            <a:off x="8172000" y="4833000"/>
            <a:ext cx="900000" cy="114300"/>
          </a:xfrm>
          <a:prstGeom prst="rect">
            <a:avLst/>
          </a:prstGeom>
        </p:spPr>
        <p:txBody>
          <a:bodyPr vert="horz" lIns="0" tIns="0" rIns="0" bIns="0" rtlCol="0" anchor="ctr"/>
          <a:lstStyle>
            <a:defPPr>
              <a:defRPr lang="nl-NL"/>
            </a:defPPr>
            <a:lvl1pPr marL="0" algn="l" defTabSz="914400" rtl="0" eaLnBrk="1" latinLnBrk="0" hangingPunct="1">
              <a:lnSpc>
                <a:spcPts val="1200"/>
              </a:lnSpc>
              <a:defRPr sz="1000" kern="1200">
                <a:solidFill>
                  <a:srgbClr val="EF465B"/>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ts val="900"/>
              </a:lnSpc>
              <a:defRPr/>
            </a:pPr>
            <a:r>
              <a:rPr lang="nl-NL" sz="750" b="1" dirty="0">
                <a:solidFill>
                  <a:srgbClr val="70BF54"/>
                </a:solidFill>
              </a:rPr>
              <a:t>pagina </a:t>
            </a:r>
            <a:fld id="{6177F8AF-D78A-465A-A3A2-B2E04F2F2820}" type="slidenum">
              <a:rPr lang="nl-NL" sz="750" b="1">
                <a:solidFill>
                  <a:srgbClr val="70BF54"/>
                </a:solidFill>
              </a:rPr>
              <a:pPr defTabSz="685800">
                <a:lnSpc>
                  <a:spcPts val="900"/>
                </a:lnSpc>
                <a:defRPr/>
              </a:pPr>
              <a:t>10</a:t>
            </a:fld>
            <a:endParaRPr lang="nl-NL" sz="750" b="1" dirty="0">
              <a:solidFill>
                <a:srgbClr val="70BF54"/>
              </a:solidFill>
            </a:endParaRPr>
          </a:p>
        </p:txBody>
      </p:sp>
      <p:sp>
        <p:nvSpPr>
          <p:cNvPr id="14" name="Rechthoek 13">
            <a:extLst>
              <a:ext uri="{FF2B5EF4-FFF2-40B4-BE49-F238E27FC236}">
                <a16:creationId xmlns:a16="http://schemas.microsoft.com/office/drawing/2014/main" id="{CE047301-2153-4F07-90C8-EF243AE2B900}"/>
              </a:ext>
            </a:extLst>
          </p:cNvPr>
          <p:cNvSpPr/>
          <p:nvPr/>
        </p:nvSpPr>
        <p:spPr>
          <a:xfrm>
            <a:off x="0" y="-2302"/>
            <a:ext cx="9144000" cy="472500"/>
          </a:xfrm>
          <a:prstGeom prst="rect">
            <a:avLst/>
          </a:prstGeom>
          <a:solidFill>
            <a:srgbClr val="70B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Arial"/>
            </a:endParaRPr>
          </a:p>
        </p:txBody>
      </p:sp>
      <p:sp>
        <p:nvSpPr>
          <p:cNvPr id="15" name="Rechthoek 14">
            <a:extLst>
              <a:ext uri="{FF2B5EF4-FFF2-40B4-BE49-F238E27FC236}">
                <a16:creationId xmlns:a16="http://schemas.microsoft.com/office/drawing/2014/main" id="{7B98D2C2-29F5-4A36-959F-4B2A8902440E}"/>
              </a:ext>
            </a:extLst>
          </p:cNvPr>
          <p:cNvSpPr/>
          <p:nvPr/>
        </p:nvSpPr>
        <p:spPr>
          <a:xfrm>
            <a:off x="0" y="233948"/>
            <a:ext cx="9144000" cy="708750"/>
          </a:xfrm>
          <a:prstGeom prst="rect">
            <a:avLst/>
          </a:prstGeom>
          <a:solidFill>
            <a:srgbClr val="5DA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Arial"/>
            </a:endParaRPr>
          </a:p>
        </p:txBody>
      </p:sp>
      <p:sp>
        <p:nvSpPr>
          <p:cNvPr id="16" name="Tekstvak 15">
            <a:extLst>
              <a:ext uri="{FF2B5EF4-FFF2-40B4-BE49-F238E27FC236}">
                <a16:creationId xmlns:a16="http://schemas.microsoft.com/office/drawing/2014/main" id="{67F6DE7F-912A-4972-8977-8AA7FB8ECE59}"/>
              </a:ext>
            </a:extLst>
          </p:cNvPr>
          <p:cNvSpPr txBox="1"/>
          <p:nvPr/>
        </p:nvSpPr>
        <p:spPr>
          <a:xfrm>
            <a:off x="270087" y="416192"/>
            <a:ext cx="7720841" cy="369332"/>
          </a:xfrm>
          <a:prstGeom prst="rect">
            <a:avLst/>
          </a:prstGeom>
          <a:noFill/>
        </p:spPr>
        <p:txBody>
          <a:bodyPr wrap="square" rtlCol="0">
            <a:spAutoFit/>
          </a:bodyPr>
          <a:lstStyle/>
          <a:p>
            <a:pPr defTabSz="685800">
              <a:defRPr/>
            </a:pPr>
            <a:r>
              <a:rPr lang="nl-NL" b="1" dirty="0">
                <a:solidFill>
                  <a:prstClr val="white"/>
                </a:solidFill>
                <a:latin typeface="Arial" panose="020B0604020202020204" pitchFamily="34" charset="0"/>
                <a:cs typeface="Arial" panose="020B0604020202020204" pitchFamily="34" charset="0"/>
              </a:rPr>
              <a:t>Isala Leert &amp; Verbindt | </a:t>
            </a:r>
            <a:r>
              <a:rPr lang="nl-NL" sz="1350" dirty="0">
                <a:solidFill>
                  <a:prstClr val="white"/>
                </a:solidFill>
                <a:latin typeface="Arial" panose="020B0604020202020204" pitchFamily="34" charset="0"/>
                <a:cs typeface="Arial" panose="020B0604020202020204" pitchFamily="34" charset="0"/>
              </a:rPr>
              <a:t>Continu investeren in de ontwikkeling van onze mensen</a:t>
            </a:r>
          </a:p>
        </p:txBody>
      </p:sp>
      <p:pic>
        <p:nvPicPr>
          <p:cNvPr id="2" name="Afbeelding 1"/>
          <p:cNvPicPr>
            <a:picLocks noChangeAspect="1"/>
          </p:cNvPicPr>
          <p:nvPr/>
        </p:nvPicPr>
        <p:blipFill>
          <a:blip r:embed="rId2"/>
          <a:stretch>
            <a:fillRect/>
          </a:stretch>
        </p:blipFill>
        <p:spPr>
          <a:xfrm>
            <a:off x="2849873" y="1505502"/>
            <a:ext cx="4872715" cy="2740902"/>
          </a:xfrm>
          <a:prstGeom prst="rect">
            <a:avLst/>
          </a:prstGeom>
        </p:spPr>
      </p:pic>
      <p:pic>
        <p:nvPicPr>
          <p:cNvPr id="4" name="Afbeelding 3"/>
          <p:cNvPicPr>
            <a:picLocks noChangeAspect="1"/>
          </p:cNvPicPr>
          <p:nvPr/>
        </p:nvPicPr>
        <p:blipFill>
          <a:blip r:embed="rId3"/>
          <a:stretch>
            <a:fillRect/>
          </a:stretch>
        </p:blipFill>
        <p:spPr>
          <a:xfrm>
            <a:off x="270087" y="1037557"/>
            <a:ext cx="1460625" cy="1931794"/>
          </a:xfrm>
          <a:prstGeom prst="rect">
            <a:avLst/>
          </a:prstGeom>
        </p:spPr>
      </p:pic>
      <p:pic>
        <p:nvPicPr>
          <p:cNvPr id="3" name="Afbeelding 2"/>
          <p:cNvPicPr>
            <a:picLocks noChangeAspect="1"/>
          </p:cNvPicPr>
          <p:nvPr/>
        </p:nvPicPr>
        <p:blipFill>
          <a:blip r:embed="rId4"/>
          <a:stretch>
            <a:fillRect/>
          </a:stretch>
        </p:blipFill>
        <p:spPr>
          <a:xfrm>
            <a:off x="7140929" y="2208107"/>
            <a:ext cx="1834761" cy="1382523"/>
          </a:xfrm>
          <a:prstGeom prst="rect">
            <a:avLst/>
          </a:prstGeom>
        </p:spPr>
      </p:pic>
      <p:pic>
        <p:nvPicPr>
          <p:cNvPr id="5" name="Afbeelding 4"/>
          <p:cNvPicPr>
            <a:picLocks noChangeAspect="1"/>
          </p:cNvPicPr>
          <p:nvPr/>
        </p:nvPicPr>
        <p:blipFill>
          <a:blip r:embed="rId5"/>
          <a:stretch>
            <a:fillRect/>
          </a:stretch>
        </p:blipFill>
        <p:spPr>
          <a:xfrm>
            <a:off x="1071390" y="3260496"/>
            <a:ext cx="1152647" cy="1629654"/>
          </a:xfrm>
          <a:prstGeom prst="rect">
            <a:avLst/>
          </a:prstGeom>
        </p:spPr>
      </p:pic>
      <p:sp>
        <p:nvSpPr>
          <p:cNvPr id="6" name="Tekstvak 5"/>
          <p:cNvSpPr txBox="1"/>
          <p:nvPr/>
        </p:nvSpPr>
        <p:spPr>
          <a:xfrm>
            <a:off x="1245669" y="3103322"/>
            <a:ext cx="1440160" cy="584775"/>
          </a:xfrm>
          <a:prstGeom prst="rect">
            <a:avLst/>
          </a:prstGeom>
          <a:solidFill>
            <a:schemeClr val="bg1"/>
          </a:solidFill>
        </p:spPr>
        <p:txBody>
          <a:bodyPr wrap="square" rtlCol="0">
            <a:spAutoFit/>
          </a:bodyPr>
          <a:lstStyle/>
          <a:p>
            <a:pPr algn="ctr"/>
            <a:r>
              <a:rPr lang="nl-NL" sz="800" dirty="0" smtClean="0"/>
              <a:t>Ziekenhuizen</a:t>
            </a:r>
          </a:p>
          <a:p>
            <a:pPr algn="ctr"/>
            <a:r>
              <a:rPr lang="nl-NL" sz="800" dirty="0" smtClean="0"/>
              <a:t>Lidz</a:t>
            </a:r>
          </a:p>
          <a:p>
            <a:pPr algn="ctr"/>
            <a:r>
              <a:rPr lang="nl-NL" sz="800" dirty="0" err="1" smtClean="0"/>
              <a:t>Zwollean</a:t>
            </a:r>
            <a:endParaRPr lang="nl-NL" sz="800" dirty="0" smtClean="0"/>
          </a:p>
          <a:p>
            <a:pPr algn="ctr"/>
            <a:r>
              <a:rPr lang="nl-NL" sz="800" dirty="0" smtClean="0"/>
              <a:t>Jeff Kaas / Scania</a:t>
            </a:r>
            <a:endParaRPr lang="nl-NL" sz="800" dirty="0"/>
          </a:p>
        </p:txBody>
      </p:sp>
      <p:pic>
        <p:nvPicPr>
          <p:cNvPr id="7" name="Afbeelding 6"/>
          <p:cNvPicPr>
            <a:picLocks noChangeAspect="1"/>
          </p:cNvPicPr>
          <p:nvPr/>
        </p:nvPicPr>
        <p:blipFill>
          <a:blip r:embed="rId6"/>
          <a:stretch>
            <a:fillRect/>
          </a:stretch>
        </p:blipFill>
        <p:spPr>
          <a:xfrm>
            <a:off x="2190551" y="3638337"/>
            <a:ext cx="1070081" cy="1512920"/>
          </a:xfrm>
          <a:prstGeom prst="rect">
            <a:avLst/>
          </a:prstGeom>
        </p:spPr>
      </p:pic>
      <p:pic>
        <p:nvPicPr>
          <p:cNvPr id="20" name="Tijdelijke aanduiding voor inhoud 3">
            <a:extLst>
              <a:ext uri="{FF2B5EF4-FFF2-40B4-BE49-F238E27FC236}">
                <a16:creationId xmlns:a16="http://schemas.microsoft.com/office/drawing/2014/main" id="{1E22B6F3-0423-446C-AC5A-E1F3734D816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7372357" y="233948"/>
            <a:ext cx="1599286" cy="1607219"/>
          </a:xfrm>
          <a:prstGeom prst="rect">
            <a:avLst/>
          </a:prstGeom>
        </p:spPr>
      </p:pic>
    </p:spTree>
    <p:extLst>
      <p:ext uri="{BB962C8B-B14F-4D97-AF65-F5344CB8AC3E}">
        <p14:creationId xmlns:p14="http://schemas.microsoft.com/office/powerpoint/2010/main" val="413208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3"/>
          <a:stretch>
            <a:fillRect/>
          </a:stretch>
        </p:blipFill>
        <p:spPr>
          <a:xfrm>
            <a:off x="2643198" y="1369219"/>
            <a:ext cx="4220981" cy="3183422"/>
          </a:xfrm>
          <a:prstGeom prst="rect">
            <a:avLst/>
          </a:prstGeom>
        </p:spPr>
      </p:pic>
      <p:sp>
        <p:nvSpPr>
          <p:cNvPr id="9" name="Tekstvak 8"/>
          <p:cNvSpPr txBox="1"/>
          <p:nvPr/>
        </p:nvSpPr>
        <p:spPr>
          <a:xfrm>
            <a:off x="6036277" y="1907887"/>
            <a:ext cx="1790265" cy="253916"/>
          </a:xfrm>
          <a:prstGeom prst="rect">
            <a:avLst/>
          </a:prstGeom>
          <a:noFill/>
        </p:spPr>
        <p:txBody>
          <a:bodyPr wrap="square" rtlCol="0">
            <a:spAutoFit/>
          </a:bodyPr>
          <a:lstStyle/>
          <a:p>
            <a:r>
              <a:rPr lang="nl-NL" sz="1050" dirty="0"/>
              <a:t>- Kaderbrief</a:t>
            </a:r>
          </a:p>
        </p:txBody>
      </p:sp>
      <p:sp>
        <p:nvSpPr>
          <p:cNvPr id="10" name="Tekstvak 9"/>
          <p:cNvSpPr txBox="1"/>
          <p:nvPr/>
        </p:nvSpPr>
        <p:spPr>
          <a:xfrm>
            <a:off x="6308125" y="2221752"/>
            <a:ext cx="2545493" cy="415498"/>
          </a:xfrm>
          <a:prstGeom prst="rect">
            <a:avLst/>
          </a:prstGeom>
          <a:noFill/>
        </p:spPr>
        <p:txBody>
          <a:bodyPr wrap="square" rtlCol="0">
            <a:spAutoFit/>
          </a:bodyPr>
          <a:lstStyle/>
          <a:p>
            <a:r>
              <a:rPr lang="nl-NL" sz="1050" dirty="0"/>
              <a:t>- Jaarplan zorgeenheden en ondersteunende diensten</a:t>
            </a:r>
          </a:p>
        </p:txBody>
      </p:sp>
      <p:sp>
        <p:nvSpPr>
          <p:cNvPr id="11" name="Tekstvak 10"/>
          <p:cNvSpPr txBox="1"/>
          <p:nvPr/>
        </p:nvSpPr>
        <p:spPr>
          <a:xfrm>
            <a:off x="6635579" y="2697200"/>
            <a:ext cx="2415746" cy="415498"/>
          </a:xfrm>
          <a:prstGeom prst="rect">
            <a:avLst/>
          </a:prstGeom>
          <a:noFill/>
        </p:spPr>
        <p:txBody>
          <a:bodyPr wrap="square" rtlCol="0">
            <a:spAutoFit/>
          </a:bodyPr>
          <a:lstStyle/>
          <a:p>
            <a:r>
              <a:rPr lang="nl-NL" sz="1050" dirty="0"/>
              <a:t>- Dagelijks management afdelingen en teams</a:t>
            </a:r>
          </a:p>
        </p:txBody>
      </p:sp>
      <p:sp>
        <p:nvSpPr>
          <p:cNvPr id="12" name="Tekstvak 11"/>
          <p:cNvSpPr txBox="1"/>
          <p:nvPr/>
        </p:nvSpPr>
        <p:spPr>
          <a:xfrm>
            <a:off x="6864179" y="3172647"/>
            <a:ext cx="2069757" cy="253916"/>
          </a:xfrm>
          <a:prstGeom prst="rect">
            <a:avLst/>
          </a:prstGeom>
          <a:noFill/>
        </p:spPr>
        <p:txBody>
          <a:bodyPr wrap="square" rtlCol="0">
            <a:spAutoFit/>
          </a:bodyPr>
          <a:lstStyle/>
          <a:p>
            <a:r>
              <a:rPr lang="nl-NL" sz="1050" dirty="0"/>
              <a:t>- Individuele ontwikkelplannen.</a:t>
            </a:r>
          </a:p>
        </p:txBody>
      </p:sp>
      <p:pic>
        <p:nvPicPr>
          <p:cNvPr id="15" name="Afbeelding 14"/>
          <p:cNvPicPr>
            <a:picLocks noChangeAspect="1"/>
          </p:cNvPicPr>
          <p:nvPr/>
        </p:nvPicPr>
        <p:blipFill>
          <a:blip r:embed="rId4"/>
          <a:stretch>
            <a:fillRect/>
          </a:stretch>
        </p:blipFill>
        <p:spPr>
          <a:xfrm>
            <a:off x="184096" y="1053840"/>
            <a:ext cx="3067771" cy="1262127"/>
          </a:xfrm>
          <a:prstGeom prst="rect">
            <a:avLst/>
          </a:prstGeom>
        </p:spPr>
      </p:pic>
      <p:sp>
        <p:nvSpPr>
          <p:cNvPr id="2" name="Tekstvak 1"/>
          <p:cNvSpPr txBox="1"/>
          <p:nvPr/>
        </p:nvSpPr>
        <p:spPr>
          <a:xfrm>
            <a:off x="5868145" y="699542"/>
            <a:ext cx="1512168" cy="369332"/>
          </a:xfrm>
          <a:prstGeom prst="rect">
            <a:avLst/>
          </a:prstGeom>
          <a:noFill/>
        </p:spPr>
        <p:txBody>
          <a:bodyPr wrap="square" rtlCol="0">
            <a:spAutoFit/>
          </a:bodyPr>
          <a:lstStyle/>
          <a:p>
            <a:r>
              <a:rPr lang="nl-NL" dirty="0" smtClean="0"/>
              <a:t>- </a:t>
            </a:r>
            <a:r>
              <a:rPr lang="nl-NL" sz="1050" dirty="0" smtClean="0"/>
              <a:t>Strategie</a:t>
            </a:r>
            <a:endParaRPr lang="nl-NL" sz="1050" dirty="0"/>
          </a:p>
        </p:txBody>
      </p:sp>
      <p:pic>
        <p:nvPicPr>
          <p:cNvPr id="14" name="Afbeelding 13"/>
          <p:cNvPicPr>
            <a:picLocks noChangeAspect="1"/>
          </p:cNvPicPr>
          <p:nvPr/>
        </p:nvPicPr>
        <p:blipFill>
          <a:blip r:embed="rId5"/>
          <a:stretch>
            <a:fillRect/>
          </a:stretch>
        </p:blipFill>
        <p:spPr>
          <a:xfrm>
            <a:off x="3620894" y="0"/>
            <a:ext cx="2265588" cy="1829569"/>
          </a:xfrm>
          <a:prstGeom prst="rect">
            <a:avLst/>
          </a:prstGeom>
        </p:spPr>
      </p:pic>
      <p:sp>
        <p:nvSpPr>
          <p:cNvPr id="3" name="Tekstvak 2"/>
          <p:cNvSpPr txBox="1"/>
          <p:nvPr/>
        </p:nvSpPr>
        <p:spPr>
          <a:xfrm>
            <a:off x="184097" y="293783"/>
            <a:ext cx="2947744" cy="646331"/>
          </a:xfrm>
          <a:prstGeom prst="rect">
            <a:avLst/>
          </a:prstGeom>
          <a:noFill/>
        </p:spPr>
        <p:txBody>
          <a:bodyPr wrap="square" rtlCol="0">
            <a:spAutoFit/>
          </a:bodyPr>
          <a:lstStyle/>
          <a:p>
            <a:r>
              <a:rPr lang="nl-NL" b="1" dirty="0" smtClean="0"/>
              <a:t>Voorbeeld DMS in het Dijklander ziekenhuis</a:t>
            </a:r>
            <a:endParaRPr lang="nl-NL" b="1" dirty="0"/>
          </a:p>
        </p:txBody>
      </p:sp>
    </p:spTree>
    <p:extLst>
      <p:ext uri="{BB962C8B-B14F-4D97-AF65-F5344CB8AC3E}">
        <p14:creationId xmlns:p14="http://schemas.microsoft.com/office/powerpoint/2010/main" val="19708185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17527975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00" name="think-cell Slide" r:id="rId5" imgW="286" imgH="286" progId="TCLayout.ActiveDocument.1">
                  <p:embed/>
                </p:oleObj>
              </mc:Choice>
              <mc:Fallback>
                <p:oleObj name="think-cell Slide" r:id="rId5" imgW="286" imgH="28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p:txBody>
          <a:bodyPr vert="horz"/>
          <a:lstStyle/>
          <a:p>
            <a:r>
              <a:rPr lang="nl-NL" dirty="0" smtClean="0"/>
              <a:t>Dijklander</a:t>
            </a:r>
            <a:endParaRPr lang="nl-NL" dirty="0"/>
          </a:p>
        </p:txBody>
      </p:sp>
      <p:pic>
        <p:nvPicPr>
          <p:cNvPr id="4" name="Tijdelijke aanduiding voor inhoud 3"/>
          <p:cNvPicPr>
            <a:picLocks noGrp="1" noChangeAspect="1"/>
          </p:cNvPicPr>
          <p:nvPr>
            <p:ph idx="1"/>
          </p:nvPr>
        </p:nvPicPr>
        <p:blipFill>
          <a:blip r:embed="rId7"/>
          <a:stretch>
            <a:fillRect/>
          </a:stretch>
        </p:blipFill>
        <p:spPr>
          <a:xfrm>
            <a:off x="1619672" y="1188537"/>
            <a:ext cx="5365910" cy="3394075"/>
          </a:xfrm>
          <a:prstGeom prst="rect">
            <a:avLst/>
          </a:prstGeom>
        </p:spPr>
      </p:pic>
      <p:sp>
        <p:nvSpPr>
          <p:cNvPr id="3" name="Rechthoek 2"/>
          <p:cNvSpPr/>
          <p:nvPr/>
        </p:nvSpPr>
        <p:spPr>
          <a:xfrm>
            <a:off x="4082122" y="2387084"/>
            <a:ext cx="979755" cy="369332"/>
          </a:xfrm>
          <a:prstGeom prst="rect">
            <a:avLst/>
          </a:prstGeom>
        </p:spPr>
        <p:txBody>
          <a:bodyPr wrap="none">
            <a:spAutoFit/>
          </a:bodyPr>
          <a:lstStyle/>
          <a:p>
            <a:r>
              <a:rPr lang="nl-NL" dirty="0"/>
              <a:t>Filmpje?</a:t>
            </a:r>
          </a:p>
        </p:txBody>
      </p:sp>
    </p:spTree>
    <p:extLst>
      <p:ext uri="{BB962C8B-B14F-4D97-AF65-F5344CB8AC3E}">
        <p14:creationId xmlns:p14="http://schemas.microsoft.com/office/powerpoint/2010/main" val="26678136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Successen delen!</a:t>
            </a:r>
            <a:endParaRPr lang="nl-NL" dirty="0"/>
          </a:p>
        </p:txBody>
      </p:sp>
      <p:pic>
        <p:nvPicPr>
          <p:cNvPr id="4" name="Tijdelijke aanduiding voor inhoud 3"/>
          <p:cNvPicPr>
            <a:picLocks noGrp="1" noChangeAspect="1"/>
          </p:cNvPicPr>
          <p:nvPr>
            <p:ph idx="1"/>
          </p:nvPr>
        </p:nvPicPr>
        <p:blipFill>
          <a:blip r:embed="rId3"/>
          <a:stretch>
            <a:fillRect/>
          </a:stretch>
        </p:blipFill>
        <p:spPr>
          <a:xfrm>
            <a:off x="1475656" y="1079882"/>
            <a:ext cx="6090190" cy="3394075"/>
          </a:xfrm>
          <a:prstGeom prst="rect">
            <a:avLst/>
          </a:prstGeom>
        </p:spPr>
      </p:pic>
    </p:spTree>
    <p:extLst>
      <p:ext uri="{BB962C8B-B14F-4D97-AF65-F5344CB8AC3E}">
        <p14:creationId xmlns:p14="http://schemas.microsoft.com/office/powerpoint/2010/main" val="3469978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ep 1"/>
          <p:cNvGrpSpPr/>
          <p:nvPr/>
        </p:nvGrpSpPr>
        <p:grpSpPr>
          <a:xfrm>
            <a:off x="1223628" y="843558"/>
            <a:ext cx="6912768" cy="4212468"/>
            <a:chOff x="2423592" y="1124744"/>
            <a:chExt cx="7739861" cy="4464496"/>
          </a:xfrm>
        </p:grpSpPr>
        <p:sp>
          <p:nvSpPr>
            <p:cNvPr id="4" name="Rechthoek 3"/>
            <p:cNvSpPr/>
            <p:nvPr/>
          </p:nvSpPr>
          <p:spPr>
            <a:xfrm>
              <a:off x="2423592" y="4941168"/>
              <a:ext cx="7632848" cy="6480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l-NL" sz="1500">
                <a:solidFill>
                  <a:srgbClr val="FFFFFF"/>
                </a:solidFill>
                <a:latin typeface="Calibri"/>
              </a:endParaRPr>
            </a:p>
          </p:txBody>
        </p:sp>
        <p:sp>
          <p:nvSpPr>
            <p:cNvPr id="5" name="Rechthoek 4"/>
            <p:cNvSpPr/>
            <p:nvPr/>
          </p:nvSpPr>
          <p:spPr>
            <a:xfrm>
              <a:off x="2423592" y="2276872"/>
              <a:ext cx="1584176" cy="25202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l-NL" sz="1500">
                <a:solidFill>
                  <a:srgbClr val="FFFFFF"/>
                </a:solidFill>
                <a:latin typeface="Calibri"/>
              </a:endParaRPr>
            </a:p>
          </p:txBody>
        </p:sp>
        <p:sp>
          <p:nvSpPr>
            <p:cNvPr id="6" name="Rechthoek 5"/>
            <p:cNvSpPr/>
            <p:nvPr/>
          </p:nvSpPr>
          <p:spPr>
            <a:xfrm>
              <a:off x="8435261" y="2310437"/>
              <a:ext cx="1584176" cy="25202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l-NL" sz="1500">
                <a:solidFill>
                  <a:srgbClr val="FFFFFF"/>
                </a:solidFill>
                <a:latin typeface="Calibri"/>
              </a:endParaRPr>
            </a:p>
          </p:txBody>
        </p:sp>
        <p:sp>
          <p:nvSpPr>
            <p:cNvPr id="8" name="Trapezium 7"/>
            <p:cNvSpPr/>
            <p:nvPr/>
          </p:nvSpPr>
          <p:spPr>
            <a:xfrm>
              <a:off x="2567608" y="1124744"/>
              <a:ext cx="7200800" cy="1008112"/>
            </a:xfrm>
            <a:prstGeom prst="trapezoid">
              <a:avLst>
                <a:gd name="adj" fmla="val 18610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nl-NL" sz="1500">
                <a:solidFill>
                  <a:srgbClr val="FFFFFF"/>
                </a:solidFill>
                <a:latin typeface="Calibri"/>
              </a:endParaRPr>
            </a:p>
          </p:txBody>
        </p:sp>
        <p:sp>
          <p:nvSpPr>
            <p:cNvPr id="9" name="Tekstvak 8"/>
            <p:cNvSpPr txBox="1"/>
            <p:nvPr/>
          </p:nvSpPr>
          <p:spPr>
            <a:xfrm>
              <a:off x="4079776" y="1268760"/>
              <a:ext cx="4032448" cy="587143"/>
            </a:xfrm>
            <a:prstGeom prst="rect">
              <a:avLst/>
            </a:prstGeom>
            <a:noFill/>
          </p:spPr>
          <p:txBody>
            <a:bodyPr wrap="square" rtlCol="0">
              <a:spAutoFit/>
            </a:bodyPr>
            <a:lstStyle/>
            <a:p>
              <a:pPr algn="ctr" defTabSz="342900"/>
              <a:r>
                <a:rPr lang="nl-NL" sz="1500" dirty="0">
                  <a:solidFill>
                    <a:srgbClr val="FFFFFF"/>
                  </a:solidFill>
                  <a:latin typeface="Verdana"/>
                  <a:cs typeface="Verdana"/>
                </a:rPr>
                <a:t>Situationele benadering</a:t>
              </a:r>
            </a:p>
            <a:p>
              <a:pPr algn="ctr" defTabSz="342900"/>
              <a:r>
                <a:rPr lang="nl-NL" sz="1500" i="1" dirty="0">
                  <a:solidFill>
                    <a:srgbClr val="FFFFFF"/>
                  </a:solidFill>
                  <a:latin typeface="Verdana"/>
                  <a:cs typeface="Verdana"/>
                </a:rPr>
                <a:t>Wat is je waardegedreven doel?</a:t>
              </a:r>
            </a:p>
          </p:txBody>
        </p:sp>
        <p:sp>
          <p:nvSpPr>
            <p:cNvPr id="10" name="Tekstvak 9"/>
            <p:cNvSpPr txBox="1"/>
            <p:nvPr/>
          </p:nvSpPr>
          <p:spPr>
            <a:xfrm>
              <a:off x="2495600" y="2693414"/>
              <a:ext cx="1440160" cy="1565715"/>
            </a:xfrm>
            <a:prstGeom prst="rect">
              <a:avLst/>
            </a:prstGeom>
            <a:noFill/>
          </p:spPr>
          <p:txBody>
            <a:bodyPr vert="horz" wrap="square" rtlCol="0">
              <a:spAutoFit/>
            </a:bodyPr>
            <a:lstStyle/>
            <a:p>
              <a:pPr algn="ctr" defTabSz="342900"/>
              <a:r>
                <a:rPr lang="nl-NL" sz="1500" dirty="0">
                  <a:solidFill>
                    <a:srgbClr val="FFFFFF"/>
                  </a:solidFill>
                  <a:latin typeface="Verdana"/>
                  <a:cs typeface="Verdana"/>
                </a:rPr>
                <a:t>Processen </a:t>
              </a:r>
            </a:p>
            <a:p>
              <a:pPr algn="ctr" defTabSz="342900"/>
              <a:endParaRPr lang="nl-NL" sz="1500" dirty="0">
                <a:solidFill>
                  <a:srgbClr val="FFFFFF"/>
                </a:solidFill>
                <a:latin typeface="Verdana"/>
                <a:cs typeface="Verdana"/>
              </a:endParaRPr>
            </a:p>
            <a:p>
              <a:pPr algn="ctr" defTabSz="342900"/>
              <a:r>
                <a:rPr lang="nl-NL" sz="1500" dirty="0">
                  <a:solidFill>
                    <a:srgbClr val="FFFFFF"/>
                  </a:solidFill>
                  <a:latin typeface="Verdana"/>
                  <a:cs typeface="Verdana"/>
                </a:rPr>
                <a:t>&amp; </a:t>
              </a:r>
            </a:p>
            <a:p>
              <a:pPr algn="ctr" defTabSz="342900"/>
              <a:endParaRPr lang="nl-NL" sz="1500" dirty="0">
                <a:solidFill>
                  <a:srgbClr val="FFFFFF"/>
                </a:solidFill>
                <a:latin typeface="Verdana"/>
                <a:cs typeface="Verdana"/>
              </a:endParaRPr>
            </a:p>
            <a:p>
              <a:pPr algn="ctr" defTabSz="342900"/>
              <a:r>
                <a:rPr lang="nl-NL" sz="1500" dirty="0">
                  <a:solidFill>
                    <a:srgbClr val="FFFFFF"/>
                  </a:solidFill>
                  <a:latin typeface="Verdana"/>
                  <a:cs typeface="Verdana"/>
                </a:rPr>
                <a:t>continu verbeteren</a:t>
              </a:r>
            </a:p>
          </p:txBody>
        </p:sp>
        <p:sp>
          <p:nvSpPr>
            <p:cNvPr id="11" name="Tekstvak 10"/>
            <p:cNvSpPr txBox="1"/>
            <p:nvPr/>
          </p:nvSpPr>
          <p:spPr>
            <a:xfrm>
              <a:off x="8291245" y="2420888"/>
              <a:ext cx="1872208" cy="1810358"/>
            </a:xfrm>
            <a:prstGeom prst="rect">
              <a:avLst/>
            </a:prstGeom>
            <a:noFill/>
          </p:spPr>
          <p:txBody>
            <a:bodyPr wrap="square" rtlCol="0">
              <a:spAutoFit/>
            </a:bodyPr>
            <a:lstStyle/>
            <a:p>
              <a:pPr algn="ctr" defTabSz="342900"/>
              <a:r>
                <a:rPr lang="nl-NL" sz="1500" dirty="0">
                  <a:solidFill>
                    <a:srgbClr val="FFFFFF"/>
                  </a:solidFill>
                  <a:latin typeface="Verdana"/>
                  <a:cs typeface="Verdana"/>
                </a:rPr>
                <a:t>Ontwikkelen </a:t>
              </a:r>
            </a:p>
            <a:p>
              <a:pPr algn="ctr" defTabSz="342900"/>
              <a:endParaRPr lang="nl-NL" sz="1500" dirty="0">
                <a:solidFill>
                  <a:srgbClr val="FFFFFF"/>
                </a:solidFill>
                <a:latin typeface="Verdana"/>
                <a:cs typeface="Verdana"/>
              </a:endParaRPr>
            </a:p>
            <a:p>
              <a:pPr algn="ctr" defTabSz="342900"/>
              <a:r>
                <a:rPr lang="nl-NL" sz="1500" dirty="0">
                  <a:solidFill>
                    <a:srgbClr val="FFFFFF"/>
                  </a:solidFill>
                  <a:latin typeface="Verdana"/>
                  <a:cs typeface="Verdana"/>
                </a:rPr>
                <a:t>kennis </a:t>
              </a:r>
            </a:p>
            <a:p>
              <a:pPr algn="ctr" defTabSz="342900"/>
              <a:endParaRPr lang="nl-NL" sz="1500" dirty="0">
                <a:solidFill>
                  <a:srgbClr val="FFFFFF"/>
                </a:solidFill>
                <a:latin typeface="Verdana"/>
                <a:cs typeface="Verdana"/>
              </a:endParaRPr>
            </a:p>
            <a:p>
              <a:pPr algn="ctr" defTabSz="342900"/>
              <a:r>
                <a:rPr lang="nl-NL" sz="1500" dirty="0">
                  <a:solidFill>
                    <a:srgbClr val="FFFFFF"/>
                  </a:solidFill>
                  <a:latin typeface="Verdana"/>
                  <a:cs typeface="Verdana"/>
                </a:rPr>
                <a:t>en </a:t>
              </a:r>
            </a:p>
            <a:p>
              <a:pPr algn="ctr" defTabSz="342900"/>
              <a:endParaRPr lang="nl-NL" sz="1500" dirty="0">
                <a:solidFill>
                  <a:srgbClr val="FFFFFF"/>
                </a:solidFill>
                <a:latin typeface="Verdana"/>
                <a:cs typeface="Verdana"/>
              </a:endParaRPr>
            </a:p>
            <a:p>
              <a:pPr algn="ctr" defTabSz="342900"/>
              <a:r>
                <a:rPr lang="nl-NL" sz="1500" dirty="0">
                  <a:solidFill>
                    <a:srgbClr val="FFFFFF"/>
                  </a:solidFill>
                  <a:latin typeface="Verdana"/>
                  <a:cs typeface="Verdana"/>
                </a:rPr>
                <a:t>vaardigheden</a:t>
              </a:r>
            </a:p>
          </p:txBody>
        </p:sp>
        <p:grpSp>
          <p:nvGrpSpPr>
            <p:cNvPr id="16" name="Groep 15"/>
            <p:cNvGrpSpPr/>
            <p:nvPr/>
          </p:nvGrpSpPr>
          <p:grpSpPr>
            <a:xfrm>
              <a:off x="4583832" y="2310437"/>
              <a:ext cx="3276364" cy="2387340"/>
              <a:chOff x="4583832" y="2310437"/>
              <a:chExt cx="3276364" cy="2387340"/>
            </a:xfrm>
          </p:grpSpPr>
          <p:pic>
            <p:nvPicPr>
              <p:cNvPr id="12" name="Afbeelding 11"/>
              <p:cNvPicPr>
                <a:picLocks noChangeAspect="1"/>
              </p:cNvPicPr>
              <p:nvPr/>
            </p:nvPicPr>
            <p:blipFill>
              <a:blip r:embed="rId2"/>
              <a:stretch>
                <a:fillRect/>
              </a:stretch>
            </p:blipFill>
            <p:spPr>
              <a:xfrm>
                <a:off x="5195261" y="2715672"/>
                <a:ext cx="1792379" cy="1792379"/>
              </a:xfrm>
              <a:prstGeom prst="rect">
                <a:avLst/>
              </a:prstGeom>
            </p:spPr>
          </p:pic>
          <p:sp>
            <p:nvSpPr>
              <p:cNvPr id="13" name="Tekstvak 12"/>
              <p:cNvSpPr txBox="1"/>
              <p:nvPr/>
            </p:nvSpPr>
            <p:spPr>
              <a:xfrm>
                <a:off x="4583832" y="2310437"/>
                <a:ext cx="3240360" cy="342500"/>
              </a:xfrm>
              <a:prstGeom prst="rect">
                <a:avLst/>
              </a:prstGeom>
              <a:noFill/>
            </p:spPr>
            <p:txBody>
              <a:bodyPr wrap="square" rtlCol="0">
                <a:spAutoFit/>
              </a:bodyPr>
              <a:lstStyle/>
              <a:p>
                <a:pPr algn="ctr" defTabSz="342900"/>
                <a:r>
                  <a:rPr lang="nl-NL" sz="1500" dirty="0">
                    <a:solidFill>
                      <a:srgbClr val="5E0060"/>
                    </a:solidFill>
                    <a:latin typeface="Verdana"/>
                    <a:cs typeface="Verdana"/>
                  </a:rPr>
                  <a:t>Leiderschap</a:t>
                </a:r>
              </a:p>
            </p:txBody>
          </p:sp>
          <p:sp>
            <p:nvSpPr>
              <p:cNvPr id="14" name="Tekstvak 13"/>
              <p:cNvSpPr txBox="1"/>
              <p:nvPr/>
            </p:nvSpPr>
            <p:spPr>
              <a:xfrm>
                <a:off x="4619836" y="4355277"/>
                <a:ext cx="3240360" cy="342500"/>
              </a:xfrm>
              <a:prstGeom prst="rect">
                <a:avLst/>
              </a:prstGeom>
              <a:noFill/>
            </p:spPr>
            <p:txBody>
              <a:bodyPr wrap="square" rtlCol="0">
                <a:spAutoFit/>
              </a:bodyPr>
              <a:lstStyle/>
              <a:p>
                <a:pPr algn="ctr" defTabSz="342900"/>
                <a:r>
                  <a:rPr lang="nl-NL" sz="1500" dirty="0">
                    <a:solidFill>
                      <a:srgbClr val="5E0060"/>
                    </a:solidFill>
                    <a:latin typeface="Verdana"/>
                    <a:cs typeface="Verdana"/>
                  </a:rPr>
                  <a:t>Managementsysteem</a:t>
                </a:r>
              </a:p>
            </p:txBody>
          </p:sp>
        </p:grpSp>
        <p:sp>
          <p:nvSpPr>
            <p:cNvPr id="15" name="Tekstvak 14"/>
            <p:cNvSpPr txBox="1"/>
            <p:nvPr/>
          </p:nvSpPr>
          <p:spPr>
            <a:xfrm>
              <a:off x="4439816" y="5085184"/>
              <a:ext cx="3672408" cy="342500"/>
            </a:xfrm>
            <a:prstGeom prst="rect">
              <a:avLst/>
            </a:prstGeom>
            <a:noFill/>
          </p:spPr>
          <p:txBody>
            <a:bodyPr wrap="square" rtlCol="0">
              <a:spAutoFit/>
            </a:bodyPr>
            <a:lstStyle/>
            <a:p>
              <a:pPr algn="ctr" defTabSz="342900"/>
              <a:r>
                <a:rPr lang="nl-NL" sz="1500" dirty="0">
                  <a:solidFill>
                    <a:srgbClr val="FFFFFF"/>
                  </a:solidFill>
                  <a:latin typeface="Verdana"/>
                  <a:cs typeface="Verdana"/>
                </a:rPr>
                <a:t>Organisatiecultuur</a:t>
              </a:r>
            </a:p>
          </p:txBody>
        </p:sp>
      </p:grpSp>
      <p:sp>
        <p:nvSpPr>
          <p:cNvPr id="17" name="Titel 1"/>
          <p:cNvSpPr>
            <a:spLocks noGrp="1"/>
          </p:cNvSpPr>
          <p:nvPr>
            <p:ph type="title"/>
          </p:nvPr>
        </p:nvSpPr>
        <p:spPr>
          <a:xfrm>
            <a:off x="2357754" y="-219824"/>
            <a:ext cx="8033140" cy="695232"/>
          </a:xfrm>
        </p:spPr>
        <p:txBody>
          <a:bodyPr>
            <a:normAutofit/>
          </a:bodyPr>
          <a:lstStyle/>
          <a:p>
            <a:r>
              <a:rPr lang="nl-NL" dirty="0" smtClean="0"/>
              <a:t>Het Lean </a:t>
            </a:r>
            <a:r>
              <a:rPr lang="nl-NL" dirty="0"/>
              <a:t>Transformatie </a:t>
            </a:r>
            <a:r>
              <a:rPr lang="nl-NL" dirty="0" smtClean="0"/>
              <a:t>Model</a:t>
            </a:r>
            <a:endParaRPr lang="nl-NL" dirty="0"/>
          </a:p>
        </p:txBody>
      </p:sp>
      <p:sp>
        <p:nvSpPr>
          <p:cNvPr id="18" name="Wolkvormig bijschrift 17"/>
          <p:cNvSpPr/>
          <p:nvPr/>
        </p:nvSpPr>
        <p:spPr>
          <a:xfrm flipH="1">
            <a:off x="304398" y="1396965"/>
            <a:ext cx="1468108" cy="579724"/>
          </a:xfrm>
          <a:prstGeom prst="cloudCallout">
            <a:avLst>
              <a:gd name="adj1" fmla="val -34669"/>
              <a:gd name="adj2" fmla="val 85762"/>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r>
              <a:rPr lang="nl-NL" sz="900" dirty="0">
                <a:solidFill>
                  <a:srgbClr val="FFFFFF"/>
                </a:solidFill>
                <a:latin typeface="Calibri"/>
              </a:rPr>
              <a:t>Verhogen waarde voor de patiënt door</a:t>
            </a:r>
          </a:p>
        </p:txBody>
      </p:sp>
      <p:sp>
        <p:nvSpPr>
          <p:cNvPr id="19" name="Wolkvormig bijschrift 18"/>
          <p:cNvSpPr/>
          <p:nvPr/>
        </p:nvSpPr>
        <p:spPr>
          <a:xfrm>
            <a:off x="5814139" y="567522"/>
            <a:ext cx="1474925" cy="437986"/>
          </a:xfrm>
          <a:prstGeom prst="cloudCallout">
            <a:avLst>
              <a:gd name="adj1" fmla="val -38915"/>
              <a:gd name="adj2" fmla="val 7119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r>
              <a:rPr lang="nl-NL" sz="1050" dirty="0">
                <a:solidFill>
                  <a:srgbClr val="FFFFFF"/>
                </a:solidFill>
                <a:latin typeface="Calibri"/>
              </a:rPr>
              <a:t>Missie vertaling</a:t>
            </a:r>
          </a:p>
        </p:txBody>
      </p:sp>
      <p:sp>
        <p:nvSpPr>
          <p:cNvPr id="20" name="Wolkvormig bijschrift 19"/>
          <p:cNvSpPr/>
          <p:nvPr/>
        </p:nvSpPr>
        <p:spPr>
          <a:xfrm>
            <a:off x="1493659" y="4476208"/>
            <a:ext cx="1944215" cy="567877"/>
          </a:xfrm>
          <a:prstGeom prst="cloudCallout">
            <a:avLst>
              <a:gd name="adj1" fmla="val 35937"/>
              <a:gd name="adj2" fmla="val -93492"/>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r>
              <a:rPr lang="nl-NL" sz="900" dirty="0">
                <a:solidFill>
                  <a:srgbClr val="FFFFFF"/>
                </a:solidFill>
                <a:latin typeface="Calibri"/>
              </a:rPr>
              <a:t>Overlegstructuren in teams rondom het verbetersysteem)</a:t>
            </a:r>
          </a:p>
        </p:txBody>
      </p:sp>
      <p:sp>
        <p:nvSpPr>
          <p:cNvPr id="21" name="Wolkvormig bijschrift 20"/>
          <p:cNvSpPr/>
          <p:nvPr/>
        </p:nvSpPr>
        <p:spPr>
          <a:xfrm>
            <a:off x="6563079" y="4245936"/>
            <a:ext cx="2113378" cy="598546"/>
          </a:xfrm>
          <a:prstGeom prst="cloudCallout">
            <a:avLst>
              <a:gd name="adj1" fmla="val -55163"/>
              <a:gd name="adj2" fmla="val 51098"/>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r>
              <a:rPr lang="nl-NL" sz="900" dirty="0">
                <a:solidFill>
                  <a:srgbClr val="FFFFFF"/>
                </a:solidFill>
                <a:latin typeface="Calibri"/>
              </a:rPr>
              <a:t>Continu leren, Respect, vertrouwen, samen, </a:t>
            </a:r>
            <a:r>
              <a:rPr lang="nl-NL" sz="900" dirty="0" err="1">
                <a:solidFill>
                  <a:srgbClr val="FFFFFF"/>
                </a:solidFill>
                <a:latin typeface="Calibri"/>
              </a:rPr>
              <a:t>nivea</a:t>
            </a:r>
            <a:r>
              <a:rPr lang="nl-NL" sz="900" dirty="0">
                <a:solidFill>
                  <a:srgbClr val="FFFFFF"/>
                </a:solidFill>
                <a:latin typeface="Calibri"/>
              </a:rPr>
              <a:t>, </a:t>
            </a:r>
            <a:r>
              <a:rPr lang="nl-NL" sz="900" dirty="0" err="1">
                <a:solidFill>
                  <a:srgbClr val="FFFFFF"/>
                </a:solidFill>
                <a:latin typeface="Calibri"/>
              </a:rPr>
              <a:t>gemba</a:t>
            </a:r>
            <a:r>
              <a:rPr lang="nl-NL" sz="900" dirty="0">
                <a:solidFill>
                  <a:srgbClr val="FFFFFF"/>
                </a:solidFill>
                <a:latin typeface="Calibri"/>
              </a:rPr>
              <a:t>, taal, wendbaar &amp; </a:t>
            </a:r>
            <a:r>
              <a:rPr lang="nl-NL" sz="900" dirty="0" err="1">
                <a:solidFill>
                  <a:srgbClr val="FFFFFF"/>
                </a:solidFill>
                <a:latin typeface="Calibri"/>
              </a:rPr>
              <a:t>weerbeerheid</a:t>
            </a:r>
            <a:endParaRPr lang="nl-NL" sz="900" dirty="0">
              <a:solidFill>
                <a:srgbClr val="FFFFFF"/>
              </a:solidFill>
              <a:latin typeface="Calibri"/>
            </a:endParaRPr>
          </a:p>
        </p:txBody>
      </p:sp>
      <p:sp>
        <p:nvSpPr>
          <p:cNvPr id="22" name="Wolkvormig bijschrift 21"/>
          <p:cNvSpPr/>
          <p:nvPr/>
        </p:nvSpPr>
        <p:spPr>
          <a:xfrm>
            <a:off x="7565623" y="1172185"/>
            <a:ext cx="1915089" cy="697328"/>
          </a:xfrm>
          <a:prstGeom prst="cloudCallout">
            <a:avLst>
              <a:gd name="adj1" fmla="val -38051"/>
              <a:gd name="adj2" fmla="val 67575"/>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r>
              <a:rPr lang="nl-NL" sz="900" dirty="0">
                <a:solidFill>
                  <a:srgbClr val="FFFFFF"/>
                </a:solidFill>
                <a:latin typeface="Calibri"/>
              </a:rPr>
              <a:t>Probleemoplossend vermogen vergroten en werkplezier vergroten</a:t>
            </a:r>
          </a:p>
        </p:txBody>
      </p:sp>
      <p:sp>
        <p:nvSpPr>
          <p:cNvPr id="23" name="Wolkvormig bijschrift 22"/>
          <p:cNvSpPr/>
          <p:nvPr/>
        </p:nvSpPr>
        <p:spPr>
          <a:xfrm>
            <a:off x="4864312" y="2541019"/>
            <a:ext cx="1607720" cy="932936"/>
          </a:xfrm>
          <a:prstGeom prst="cloudCallout">
            <a:avLst>
              <a:gd name="adj1" fmla="val -57562"/>
              <a:gd name="adj2" fmla="val -50709"/>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342900"/>
            <a:r>
              <a:rPr lang="nl-NL" sz="1050" dirty="0">
                <a:solidFill>
                  <a:srgbClr val="FFFFFF"/>
                </a:solidFill>
                <a:latin typeface="Calibri"/>
              </a:rPr>
              <a:t>Lean leiderschap, SBMT, coaching leiders</a:t>
            </a:r>
          </a:p>
        </p:txBody>
      </p:sp>
      <p:pic>
        <p:nvPicPr>
          <p:cNvPr id="24" name="Afbeelding 23"/>
          <p:cNvPicPr>
            <a:picLocks noChangeAspect="1"/>
          </p:cNvPicPr>
          <p:nvPr/>
        </p:nvPicPr>
        <p:blipFill rotWithShape="1">
          <a:blip r:embed="rId3"/>
          <a:srcRect t="29003"/>
          <a:stretch/>
        </p:blipFill>
        <p:spPr>
          <a:xfrm>
            <a:off x="114623" y="4291488"/>
            <a:ext cx="1600096" cy="852012"/>
          </a:xfrm>
          <a:prstGeom prst="rect">
            <a:avLst/>
          </a:prstGeom>
        </p:spPr>
      </p:pic>
      <p:cxnSp>
        <p:nvCxnSpPr>
          <p:cNvPr id="25" name="Rechte verbindingslijn met pijl 24"/>
          <p:cNvCxnSpPr/>
          <p:nvPr/>
        </p:nvCxnSpPr>
        <p:spPr>
          <a:xfrm flipH="1">
            <a:off x="1507798" y="4450559"/>
            <a:ext cx="416277" cy="3073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19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7266" y="651128"/>
            <a:ext cx="8616734" cy="695232"/>
          </a:xfrm>
        </p:spPr>
        <p:txBody>
          <a:bodyPr/>
          <a:lstStyle/>
          <a:p>
            <a:r>
              <a:rPr lang="nl-NL" dirty="0" smtClean="0"/>
              <a:t>Dagelijkse aansturing, operationeel en procesmatig</a:t>
            </a:r>
            <a:endParaRPr lang="nl-NL" dirty="0"/>
          </a:p>
        </p:txBody>
      </p:sp>
      <p:sp>
        <p:nvSpPr>
          <p:cNvPr id="4" name="Afgeronde rechthoek 3"/>
          <p:cNvSpPr/>
          <p:nvPr/>
        </p:nvSpPr>
        <p:spPr>
          <a:xfrm>
            <a:off x="2575302" y="3162632"/>
            <a:ext cx="2894790" cy="48814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nl-NL" sz="788" dirty="0" err="1">
                <a:solidFill>
                  <a:srgbClr val="FFFFFF"/>
                </a:solidFill>
                <a:latin typeface="Calibri"/>
              </a:rPr>
              <a:t>Dagstarts</a:t>
            </a:r>
            <a:r>
              <a:rPr lang="nl-NL" sz="788" dirty="0">
                <a:solidFill>
                  <a:srgbClr val="FFFFFF"/>
                </a:solidFill>
                <a:latin typeface="Calibri"/>
              </a:rPr>
              <a:t> en -evaluaties</a:t>
            </a:r>
          </a:p>
        </p:txBody>
      </p:sp>
      <p:sp>
        <p:nvSpPr>
          <p:cNvPr id="5" name="Afgeronde rechthoek 4"/>
          <p:cNvSpPr/>
          <p:nvPr/>
        </p:nvSpPr>
        <p:spPr>
          <a:xfrm>
            <a:off x="3240803" y="2638273"/>
            <a:ext cx="2229289" cy="46850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nl-NL" sz="788" dirty="0">
                <a:solidFill>
                  <a:srgbClr val="FFFFFF"/>
                </a:solidFill>
                <a:latin typeface="Calibri"/>
              </a:rPr>
              <a:t>Weekstarts</a:t>
            </a:r>
          </a:p>
        </p:txBody>
      </p:sp>
      <p:sp>
        <p:nvSpPr>
          <p:cNvPr id="6" name="Afgeronde rechthoek 5"/>
          <p:cNvSpPr/>
          <p:nvPr/>
        </p:nvSpPr>
        <p:spPr>
          <a:xfrm>
            <a:off x="3924127" y="2094279"/>
            <a:ext cx="1545965" cy="48814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nl-NL" sz="788" dirty="0">
                <a:solidFill>
                  <a:srgbClr val="FFFFFF"/>
                </a:solidFill>
                <a:latin typeface="Calibri"/>
              </a:rPr>
              <a:t>Weekstart</a:t>
            </a:r>
          </a:p>
        </p:txBody>
      </p:sp>
      <p:sp>
        <p:nvSpPr>
          <p:cNvPr id="8" name="Afgeronde rechthoek 7"/>
          <p:cNvSpPr/>
          <p:nvPr/>
        </p:nvSpPr>
        <p:spPr>
          <a:xfrm>
            <a:off x="1880815" y="3162632"/>
            <a:ext cx="627372" cy="48814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nl-NL" sz="788" dirty="0" err="1">
                <a:solidFill>
                  <a:srgbClr val="FFFFFF"/>
                </a:solidFill>
                <a:latin typeface="Calibri"/>
              </a:rPr>
              <a:t>Afdelings</a:t>
            </a:r>
            <a:r>
              <a:rPr lang="nl-NL" sz="788" dirty="0">
                <a:solidFill>
                  <a:srgbClr val="FFFFFF"/>
                </a:solidFill>
                <a:latin typeface="Calibri"/>
              </a:rPr>
              <a:t> niveau</a:t>
            </a:r>
          </a:p>
        </p:txBody>
      </p:sp>
      <p:sp>
        <p:nvSpPr>
          <p:cNvPr id="9" name="Afgeronde rechthoek 8"/>
          <p:cNvSpPr/>
          <p:nvPr/>
        </p:nvSpPr>
        <p:spPr>
          <a:xfrm>
            <a:off x="2575301" y="2618639"/>
            <a:ext cx="627372" cy="48814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nl-NL" sz="788" dirty="0">
                <a:solidFill>
                  <a:srgbClr val="FFFFFF"/>
                </a:solidFill>
                <a:latin typeface="Calibri"/>
              </a:rPr>
              <a:t>PVE niveau</a:t>
            </a:r>
          </a:p>
        </p:txBody>
      </p:sp>
      <p:sp>
        <p:nvSpPr>
          <p:cNvPr id="10" name="Afgeronde rechthoek 9"/>
          <p:cNvSpPr/>
          <p:nvPr/>
        </p:nvSpPr>
        <p:spPr>
          <a:xfrm>
            <a:off x="3240803" y="2094279"/>
            <a:ext cx="627372" cy="488142"/>
          </a:xfrm>
          <a:prstGeom prst="round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r>
              <a:rPr lang="nl-NL" sz="788" dirty="0">
                <a:solidFill>
                  <a:srgbClr val="FFFFFF"/>
                </a:solidFill>
                <a:latin typeface="Calibri"/>
              </a:rPr>
              <a:t>Directie raad niveau</a:t>
            </a:r>
          </a:p>
        </p:txBody>
      </p:sp>
      <p:cxnSp>
        <p:nvCxnSpPr>
          <p:cNvPr id="13" name="Rechte verbindingslijn met pijl 12"/>
          <p:cNvCxnSpPr/>
          <p:nvPr/>
        </p:nvCxnSpPr>
        <p:spPr>
          <a:xfrm flipH="1">
            <a:off x="1576748" y="2041814"/>
            <a:ext cx="1420266" cy="1364890"/>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kstvak 19"/>
          <p:cNvSpPr txBox="1"/>
          <p:nvPr/>
        </p:nvSpPr>
        <p:spPr>
          <a:xfrm rot="2760276">
            <a:off x="1900844" y="1640060"/>
            <a:ext cx="461665" cy="1840529"/>
          </a:xfrm>
          <a:prstGeom prst="rect">
            <a:avLst/>
          </a:prstGeom>
          <a:noFill/>
        </p:spPr>
        <p:txBody>
          <a:bodyPr vert="vert270" wrap="square" rtlCol="0">
            <a:spAutoFit/>
          </a:bodyPr>
          <a:lstStyle/>
          <a:p>
            <a:pPr defTabSz="685800"/>
            <a:r>
              <a:rPr lang="nl-NL" sz="900" dirty="0">
                <a:solidFill>
                  <a:srgbClr val="5E0060"/>
                </a:solidFill>
                <a:latin typeface="Verdana"/>
                <a:cs typeface="Verdana"/>
              </a:rPr>
              <a:t>Informatie stroomt op en neer</a:t>
            </a:r>
          </a:p>
        </p:txBody>
      </p:sp>
      <p:pic>
        <p:nvPicPr>
          <p:cNvPr id="3" name="Afbeelding 2"/>
          <p:cNvPicPr>
            <a:picLocks noChangeAspect="1"/>
          </p:cNvPicPr>
          <p:nvPr/>
        </p:nvPicPr>
        <p:blipFill>
          <a:blip r:embed="rId2"/>
          <a:stretch>
            <a:fillRect/>
          </a:stretch>
        </p:blipFill>
        <p:spPr>
          <a:xfrm>
            <a:off x="5801164" y="2391653"/>
            <a:ext cx="1235831" cy="1015051"/>
          </a:xfrm>
          <a:prstGeom prst="rect">
            <a:avLst/>
          </a:prstGeom>
        </p:spPr>
      </p:pic>
      <p:graphicFrame>
        <p:nvGraphicFramePr>
          <p:cNvPr id="7" name="Tabel 6"/>
          <p:cNvGraphicFramePr>
            <a:graphicFrameLocks noGrp="1"/>
          </p:cNvGraphicFramePr>
          <p:nvPr>
            <p:extLst/>
          </p:nvPr>
        </p:nvGraphicFramePr>
        <p:xfrm>
          <a:off x="1576748" y="3757100"/>
          <a:ext cx="5387886" cy="895350"/>
        </p:xfrm>
        <a:graphic>
          <a:graphicData uri="http://schemas.openxmlformats.org/drawingml/2006/table">
            <a:tbl>
              <a:tblPr firstRow="1" bandRow="1">
                <a:tableStyleId>{5940675A-B579-460E-94D1-54222C63F5DA}</a:tableStyleId>
              </a:tblPr>
              <a:tblGrid>
                <a:gridCol w="2693943">
                  <a:extLst>
                    <a:ext uri="{9D8B030D-6E8A-4147-A177-3AD203B41FA5}">
                      <a16:colId xmlns:a16="http://schemas.microsoft.com/office/drawing/2014/main" val="213816949"/>
                    </a:ext>
                  </a:extLst>
                </a:gridCol>
                <a:gridCol w="2693943">
                  <a:extLst>
                    <a:ext uri="{9D8B030D-6E8A-4147-A177-3AD203B41FA5}">
                      <a16:colId xmlns:a16="http://schemas.microsoft.com/office/drawing/2014/main" val="1319956790"/>
                    </a:ext>
                  </a:extLst>
                </a:gridCol>
              </a:tblGrid>
              <a:tr h="278130">
                <a:tc gridSpan="2">
                  <a:txBody>
                    <a:bodyPr/>
                    <a:lstStyle/>
                    <a:p>
                      <a:r>
                        <a:rPr lang="nl-NL" sz="1200" dirty="0" smtClean="0"/>
                        <a:t>Onderwerpen</a:t>
                      </a:r>
                      <a:endParaRPr lang="nl-NL" sz="1200" dirty="0"/>
                    </a:p>
                  </a:txBody>
                  <a:tcPr marL="68580" marR="68580" marT="34290" marB="34290"/>
                </a:tc>
                <a:tc hMerge="1">
                  <a:txBody>
                    <a:bodyPr/>
                    <a:lstStyle/>
                    <a:p>
                      <a:endParaRPr lang="nl-NL" dirty="0"/>
                    </a:p>
                  </a:txBody>
                  <a:tcPr/>
                </a:tc>
                <a:extLst>
                  <a:ext uri="{0D108BD9-81ED-4DB2-BD59-A6C34878D82A}">
                    <a16:rowId xmlns:a16="http://schemas.microsoft.com/office/drawing/2014/main" val="3286706728"/>
                  </a:ext>
                </a:extLst>
              </a:tr>
              <a:tr h="617220">
                <a:tc>
                  <a:txBody>
                    <a:bodyPr/>
                    <a:lstStyle/>
                    <a:p>
                      <a:pPr marL="285750" indent="-285750">
                        <a:buFont typeface="Arial" panose="020B0604020202020204" pitchFamily="34" charset="0"/>
                        <a:buChar char="•"/>
                      </a:pPr>
                      <a:r>
                        <a:rPr lang="nl-NL" sz="1200" dirty="0" smtClean="0">
                          <a:latin typeface="Verdana"/>
                          <a:cs typeface="Verdana"/>
                        </a:rPr>
                        <a:t>Dagelijkse sturing</a:t>
                      </a:r>
                    </a:p>
                    <a:p>
                      <a:pPr marL="285750" indent="-285750">
                        <a:buFont typeface="Arial" panose="020B0604020202020204" pitchFamily="34" charset="0"/>
                        <a:buChar char="•"/>
                      </a:pPr>
                      <a:r>
                        <a:rPr lang="nl-NL" sz="1200" dirty="0" smtClean="0">
                          <a:latin typeface="Verdana"/>
                          <a:cs typeface="Verdana"/>
                        </a:rPr>
                        <a:t>Mededelingen organisatie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200" dirty="0" smtClean="0">
                          <a:latin typeface="Verdana"/>
                          <a:cs typeface="Verdana"/>
                        </a:rPr>
                        <a:t>Monitoren </a:t>
                      </a:r>
                      <a:r>
                        <a:rPr lang="nl-NL" sz="1200" dirty="0" err="1" smtClean="0">
                          <a:latin typeface="Verdana"/>
                          <a:cs typeface="Verdana"/>
                        </a:rPr>
                        <a:t>KPI’s</a:t>
                      </a:r>
                      <a:r>
                        <a:rPr lang="nl-NL" sz="1200" dirty="0" smtClean="0">
                          <a:latin typeface="Verdana"/>
                          <a:cs typeface="Verdana"/>
                        </a:rPr>
                        <a:t>  </a:t>
                      </a:r>
                    </a:p>
                  </a:txBody>
                  <a:tcPr marL="68580" marR="68580" marT="34290" marB="34290"/>
                </a:tc>
                <a:tc>
                  <a:txBody>
                    <a:bodyPr/>
                    <a:lstStyle/>
                    <a:p>
                      <a:pPr marL="285750" indent="-285750">
                        <a:buFont typeface="Arial" panose="020B0604020202020204" pitchFamily="34" charset="0"/>
                        <a:buChar char="•"/>
                      </a:pPr>
                      <a:r>
                        <a:rPr lang="nl-NL" sz="1200" dirty="0" smtClean="0">
                          <a:latin typeface="Verdana"/>
                          <a:cs typeface="Verdana"/>
                        </a:rPr>
                        <a:t>Leren van de dag/week</a:t>
                      </a:r>
                    </a:p>
                    <a:p>
                      <a:pPr marL="285750" indent="-285750">
                        <a:buFont typeface="Arial" panose="020B0604020202020204" pitchFamily="34" charset="0"/>
                        <a:buChar char="•"/>
                      </a:pPr>
                      <a:r>
                        <a:rPr lang="nl-NL" sz="1200" dirty="0" smtClean="0">
                          <a:latin typeface="Verdana"/>
                          <a:cs typeface="Verdana"/>
                        </a:rPr>
                        <a:t>Signaleren knelpunten en risico’s</a:t>
                      </a:r>
                    </a:p>
                  </a:txBody>
                  <a:tcPr marL="68580" marR="68580" marT="34290" marB="34290"/>
                </a:tc>
                <a:extLst>
                  <a:ext uri="{0D108BD9-81ED-4DB2-BD59-A6C34878D82A}">
                    <a16:rowId xmlns:a16="http://schemas.microsoft.com/office/drawing/2014/main" val="3401397090"/>
                  </a:ext>
                </a:extLst>
              </a:tr>
            </a:tbl>
          </a:graphicData>
        </a:graphic>
      </p:graphicFrame>
    </p:spTree>
    <p:extLst>
      <p:ext uri="{BB962C8B-B14F-4D97-AF65-F5344CB8AC3E}">
        <p14:creationId xmlns:p14="http://schemas.microsoft.com/office/powerpoint/2010/main" val="4273473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400841057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2" name="think-cell Slide" r:id="rId5" imgW="286" imgH="286" progId="TCLayout.ActiveDocument.1">
                  <p:embed/>
                </p:oleObj>
              </mc:Choice>
              <mc:Fallback>
                <p:oleObj name="think-cell Slide" r:id="rId5" imgW="286" imgH="28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itle 5"/>
          <p:cNvSpPr>
            <a:spLocks noGrp="1"/>
          </p:cNvSpPr>
          <p:nvPr>
            <p:ph type="ctrTitle"/>
          </p:nvPr>
        </p:nvSpPr>
        <p:spPr>
          <a:xfrm>
            <a:off x="587971" y="555526"/>
            <a:ext cx="8229600" cy="1305803"/>
          </a:xfrm>
        </p:spPr>
        <p:txBody>
          <a:bodyPr vert="horz"/>
          <a:lstStyle/>
          <a:p>
            <a:r>
              <a:rPr lang="en-US" dirty="0" err="1" smtClean="0"/>
              <a:t>Belang</a:t>
            </a:r>
            <a:r>
              <a:rPr lang="en-US" dirty="0" smtClean="0"/>
              <a:t> van </a:t>
            </a:r>
            <a:r>
              <a:rPr lang="en-US" dirty="0" err="1" smtClean="0"/>
              <a:t>samenwerken</a:t>
            </a:r>
            <a:r>
              <a:rPr lang="en-US" dirty="0" smtClean="0"/>
              <a:t> over </a:t>
            </a:r>
            <a:r>
              <a:rPr lang="en-US" dirty="0" err="1" smtClean="0"/>
              <a:t>organisaties</a:t>
            </a:r>
            <a:r>
              <a:rPr lang="en-US" dirty="0" smtClean="0"/>
              <a:t> </a:t>
            </a:r>
            <a:r>
              <a:rPr lang="en-US" dirty="0" err="1" smtClean="0"/>
              <a:t>heen</a:t>
            </a:r>
            <a:endParaRPr lang="en-US" dirty="0"/>
          </a:p>
        </p:txBody>
      </p:sp>
      <p:pic>
        <p:nvPicPr>
          <p:cNvPr id="20" name="Afbeelding 19"/>
          <p:cNvPicPr>
            <a:picLocks noChangeAspect="1"/>
          </p:cNvPicPr>
          <p:nvPr/>
        </p:nvPicPr>
        <p:blipFill>
          <a:blip r:embed="rId7"/>
          <a:stretch>
            <a:fillRect/>
          </a:stretch>
        </p:blipFill>
        <p:spPr>
          <a:xfrm>
            <a:off x="611560" y="2403809"/>
            <a:ext cx="2210418" cy="1829569"/>
          </a:xfrm>
          <a:prstGeom prst="rect">
            <a:avLst/>
          </a:prstGeom>
        </p:spPr>
      </p:pic>
      <p:pic>
        <p:nvPicPr>
          <p:cNvPr id="21" name="Afbeelding 20"/>
          <p:cNvPicPr>
            <a:picLocks noChangeAspect="1"/>
          </p:cNvPicPr>
          <p:nvPr/>
        </p:nvPicPr>
        <p:blipFill>
          <a:blip r:embed="rId8"/>
          <a:stretch>
            <a:fillRect/>
          </a:stretch>
        </p:blipFill>
        <p:spPr>
          <a:xfrm>
            <a:off x="2987824" y="2427734"/>
            <a:ext cx="2265588" cy="1829569"/>
          </a:xfrm>
          <a:prstGeom prst="rect">
            <a:avLst/>
          </a:prstGeom>
        </p:spPr>
      </p:pic>
      <p:pic>
        <p:nvPicPr>
          <p:cNvPr id="27" name="Afbeelding 26"/>
          <p:cNvPicPr>
            <a:picLocks noChangeAspect="1"/>
          </p:cNvPicPr>
          <p:nvPr/>
        </p:nvPicPr>
        <p:blipFill>
          <a:blip r:embed="rId9"/>
          <a:stretch>
            <a:fillRect/>
          </a:stretch>
        </p:blipFill>
        <p:spPr>
          <a:xfrm>
            <a:off x="5419258" y="2437630"/>
            <a:ext cx="3192441" cy="179574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20955630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221" name="think-cell Slide" r:id="rId4" imgW="286" imgH="286" progId="TCLayout.ActiveDocument.1">
                  <p:embed/>
                </p:oleObj>
              </mc:Choice>
              <mc:Fallback>
                <p:oleObj name="think-cell Slide" r:id="rId4" imgW="286" imgH="286"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p:nvPr>
        </p:nvSpPr>
        <p:spPr>
          <a:xfrm>
            <a:off x="457200" y="205979"/>
            <a:ext cx="7355160" cy="857250"/>
          </a:xfrm>
        </p:spPr>
        <p:txBody>
          <a:bodyPr vert="horz"/>
          <a:lstStyle/>
          <a:p>
            <a:r>
              <a:rPr lang="nl-NL" dirty="0" smtClean="0"/>
              <a:t>Tips:</a:t>
            </a:r>
            <a:endParaRPr lang="nl-NL" dirty="0"/>
          </a:p>
        </p:txBody>
      </p:sp>
      <p:sp>
        <p:nvSpPr>
          <p:cNvPr id="3" name="Tijdelijke aanduiding voor inhoud 2"/>
          <p:cNvSpPr>
            <a:spLocks noGrp="1"/>
          </p:cNvSpPr>
          <p:nvPr>
            <p:ph idx="1"/>
          </p:nvPr>
        </p:nvSpPr>
        <p:spPr>
          <a:xfrm>
            <a:off x="457200" y="987574"/>
            <a:ext cx="8229600" cy="3394472"/>
          </a:xfrm>
        </p:spPr>
        <p:txBody>
          <a:bodyPr>
            <a:normAutofit/>
          </a:bodyPr>
          <a:lstStyle/>
          <a:p>
            <a:pPr>
              <a:buFontTx/>
              <a:buChar char="-"/>
            </a:pPr>
            <a:r>
              <a:rPr lang="nl-NL" sz="2000" dirty="0" smtClean="0"/>
              <a:t>Neem samen deel aan een training (bijv. zoals praktijkopleiding Lean USA)</a:t>
            </a:r>
          </a:p>
          <a:p>
            <a:pPr>
              <a:buFontTx/>
              <a:buChar char="-"/>
            </a:pPr>
            <a:r>
              <a:rPr lang="nl-NL" sz="2000" dirty="0" smtClean="0"/>
              <a:t>Ga </a:t>
            </a:r>
            <a:r>
              <a:rPr lang="nl-NL" sz="2000" b="1" dirty="0" smtClean="0"/>
              <a:t>samen</a:t>
            </a:r>
            <a:r>
              <a:rPr lang="nl-NL" sz="2000" dirty="0" smtClean="0"/>
              <a:t> naar een congres en bereid dat voor</a:t>
            </a:r>
          </a:p>
          <a:p>
            <a:pPr>
              <a:buFontTx/>
              <a:buChar char="-"/>
            </a:pPr>
            <a:r>
              <a:rPr lang="nl-NL" sz="2000" dirty="0" smtClean="0"/>
              <a:t>Faciliteer ‘het samen napraten’ enz</a:t>
            </a:r>
            <a:r>
              <a:rPr lang="nl-NL" sz="2000" dirty="0" smtClean="0"/>
              <a:t>.</a:t>
            </a:r>
          </a:p>
          <a:p>
            <a:pPr>
              <a:buFontTx/>
              <a:buChar char="-"/>
            </a:pPr>
            <a:r>
              <a:rPr lang="nl-NL" sz="2000" dirty="0" smtClean="0"/>
              <a:t>Lidz</a:t>
            </a:r>
            <a:endParaRPr lang="nl-NL" sz="2000" dirty="0"/>
          </a:p>
        </p:txBody>
      </p:sp>
      <p:pic>
        <p:nvPicPr>
          <p:cNvPr id="12" name="Afbeelding 11"/>
          <p:cNvPicPr>
            <a:picLocks noChangeAspect="1"/>
          </p:cNvPicPr>
          <p:nvPr/>
        </p:nvPicPr>
        <p:blipFill>
          <a:blip r:embed="rId6"/>
          <a:stretch>
            <a:fillRect/>
          </a:stretch>
        </p:blipFill>
        <p:spPr>
          <a:xfrm>
            <a:off x="3167844" y="2786352"/>
            <a:ext cx="2808312" cy="1635728"/>
          </a:xfrm>
          <a:prstGeom prst="rect">
            <a:avLst/>
          </a:prstGeom>
        </p:spPr>
      </p:pic>
      <p:pic>
        <p:nvPicPr>
          <p:cNvPr id="13" name="Afbeelding 12"/>
          <p:cNvPicPr>
            <a:picLocks noChangeAspect="1"/>
          </p:cNvPicPr>
          <p:nvPr/>
        </p:nvPicPr>
        <p:blipFill>
          <a:blip r:embed="rId7"/>
          <a:stretch>
            <a:fillRect/>
          </a:stretch>
        </p:blipFill>
        <p:spPr>
          <a:xfrm>
            <a:off x="179512" y="2787774"/>
            <a:ext cx="2922823" cy="1634306"/>
          </a:xfrm>
          <a:prstGeom prst="rect">
            <a:avLst/>
          </a:prstGeom>
        </p:spPr>
      </p:pic>
      <p:pic>
        <p:nvPicPr>
          <p:cNvPr id="6" name="Afbeelding 5"/>
          <p:cNvPicPr>
            <a:picLocks noChangeAspect="1"/>
          </p:cNvPicPr>
          <p:nvPr/>
        </p:nvPicPr>
        <p:blipFill>
          <a:blip r:embed="rId8"/>
          <a:stretch>
            <a:fillRect/>
          </a:stretch>
        </p:blipFill>
        <p:spPr>
          <a:xfrm>
            <a:off x="6042200" y="2774949"/>
            <a:ext cx="2960593" cy="1644774"/>
          </a:xfrm>
          <a:prstGeom prst="rect">
            <a:avLst/>
          </a:prstGeom>
        </p:spPr>
      </p:pic>
    </p:spTree>
    <p:extLst>
      <p:ext uri="{BB962C8B-B14F-4D97-AF65-F5344CB8AC3E}">
        <p14:creationId xmlns:p14="http://schemas.microsoft.com/office/powerpoint/2010/main" val="3824243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p:txBody>
          <a:bodyPr/>
          <a:lstStyle/>
          <a:p>
            <a:r>
              <a:rPr lang="nl-NL" dirty="0" smtClean="0"/>
              <a:t>Ontwerpen naar de eigen situatie</a:t>
            </a:r>
            <a:endParaRPr lang="nl-NL" dirty="0"/>
          </a:p>
        </p:txBody>
      </p:sp>
      <p:sp>
        <p:nvSpPr>
          <p:cNvPr id="5" name="Ondertitel 4"/>
          <p:cNvSpPr>
            <a:spLocks noGrp="1"/>
          </p:cNvSpPr>
          <p:nvPr>
            <p:ph type="subTitle" idx="1"/>
          </p:nvPr>
        </p:nvSpPr>
        <p:spPr/>
        <p:txBody>
          <a:bodyPr/>
          <a:lstStyle/>
          <a:p>
            <a:r>
              <a:rPr lang="nl-NL" dirty="0" smtClean="0"/>
              <a:t>De deur uit met een plan..</a:t>
            </a:r>
            <a:endParaRPr lang="nl-NL" dirty="0"/>
          </a:p>
        </p:txBody>
      </p:sp>
    </p:spTree>
    <p:extLst>
      <p:ext uri="{BB962C8B-B14F-4D97-AF65-F5344CB8AC3E}">
        <p14:creationId xmlns:p14="http://schemas.microsoft.com/office/powerpoint/2010/main" val="300810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smtClean="0"/>
              <a:t>Reflecteer voor jezelf..</a:t>
            </a:r>
            <a:endParaRPr lang="nl-NL" dirty="0"/>
          </a:p>
        </p:txBody>
      </p:sp>
      <p:sp>
        <p:nvSpPr>
          <p:cNvPr id="5" name="Tijdelijke aanduiding voor inhoud 4"/>
          <p:cNvSpPr>
            <a:spLocks noGrp="1"/>
          </p:cNvSpPr>
          <p:nvPr>
            <p:ph idx="1"/>
          </p:nvPr>
        </p:nvSpPr>
        <p:spPr/>
        <p:txBody>
          <a:bodyPr>
            <a:normAutofit fontScale="77500" lnSpcReduction="20000"/>
          </a:bodyPr>
          <a:lstStyle/>
          <a:p>
            <a:pPr marL="0" indent="0">
              <a:buNone/>
            </a:pPr>
            <a:r>
              <a:rPr lang="nl-NL" dirty="0" smtClean="0"/>
              <a:t>Mogelijke reflectie </a:t>
            </a:r>
            <a:r>
              <a:rPr lang="nl-NL" dirty="0" smtClean="0"/>
              <a:t>vragen </a:t>
            </a:r>
            <a:endParaRPr lang="nl-NL" dirty="0" smtClean="0"/>
          </a:p>
          <a:p>
            <a:pPr>
              <a:buFontTx/>
              <a:buChar char="-"/>
            </a:pPr>
            <a:r>
              <a:rPr lang="nl-NL" dirty="0" smtClean="0"/>
              <a:t>Wat vond je het meest verhelderend of inspirerend? </a:t>
            </a:r>
          </a:p>
          <a:p>
            <a:pPr>
              <a:buFontTx/>
              <a:buChar char="-"/>
            </a:pPr>
            <a:r>
              <a:rPr lang="nl-NL" dirty="0" smtClean="0"/>
              <a:t>Welk voordeel zie jij in een dagelijkse management systeem? </a:t>
            </a:r>
          </a:p>
          <a:p>
            <a:pPr>
              <a:buFontTx/>
              <a:buChar char="-"/>
            </a:pPr>
            <a:r>
              <a:rPr lang="nl-NL" dirty="0" smtClean="0"/>
              <a:t>Hoe zou dat jouw afdeling of organisatie kunnen helpen?</a:t>
            </a:r>
          </a:p>
          <a:p>
            <a:pPr>
              <a:buFontTx/>
              <a:buChar char="-"/>
            </a:pPr>
            <a:r>
              <a:rPr lang="nl-NL" dirty="0" smtClean="0"/>
              <a:t>Kies een concreet onderwerp, welke stap ga je daarin als eerste zetten? </a:t>
            </a:r>
          </a:p>
          <a:p>
            <a:pPr>
              <a:buFontTx/>
              <a:buChar char="-"/>
            </a:pPr>
            <a:r>
              <a:rPr lang="nl-NL" dirty="0" smtClean="0"/>
              <a:t>Hoe kan je je netwerk inzetten om samen te leren?</a:t>
            </a:r>
          </a:p>
          <a:p>
            <a:pPr>
              <a:buFontTx/>
              <a:buChar char="-"/>
            </a:pPr>
            <a:endParaRPr lang="nl-NL" dirty="0"/>
          </a:p>
        </p:txBody>
      </p:sp>
    </p:spTree>
    <p:extLst>
      <p:ext uri="{BB962C8B-B14F-4D97-AF65-F5344CB8AC3E}">
        <p14:creationId xmlns:p14="http://schemas.microsoft.com/office/powerpoint/2010/main" val="3922730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ext uri="{D42A27DB-BD31-4B8C-83A1-F6EECF244321}">
                <p14:modId xmlns:p14="http://schemas.microsoft.com/office/powerpoint/2010/main" val="31725106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16" name="think-cell Slide" r:id="rId5" imgW="286" imgH="286" progId="TCLayout.ActiveDocument.1">
                  <p:embed/>
                </p:oleObj>
              </mc:Choice>
              <mc:Fallback>
                <p:oleObj name="think-cell Slide" r:id="rId5" imgW="286" imgH="28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457200" y="771550"/>
            <a:ext cx="8229600" cy="2664296"/>
          </a:xfrm>
        </p:spPr>
        <p:txBody>
          <a:bodyPr vert="horz">
            <a:normAutofit fontScale="90000"/>
          </a:bodyPr>
          <a:lstStyle/>
          <a:p>
            <a:r>
              <a:rPr lang="en-US" dirty="0" smtClean="0"/>
              <a:t/>
            </a:r>
            <a:br>
              <a:rPr lang="en-US" dirty="0" smtClean="0"/>
            </a:br>
            <a:r>
              <a:rPr lang="en-US" dirty="0"/>
              <a:t/>
            </a:r>
            <a:br>
              <a:rPr lang="en-US" dirty="0"/>
            </a:br>
            <a:r>
              <a:rPr lang="en-US" sz="2000" dirty="0" smtClean="0"/>
              <a:t>Even </a:t>
            </a:r>
            <a:r>
              <a:rPr lang="en-US" sz="2000" dirty="0" err="1" smtClean="0"/>
              <a:t>voorstellen</a:t>
            </a:r>
            <a:r>
              <a:rPr lang="en-US" sz="2000" dirty="0" smtClean="0"/>
              <a:t>:</a:t>
            </a:r>
            <a:br>
              <a:rPr lang="en-US" sz="2000" dirty="0" smtClean="0"/>
            </a:br>
            <a:r>
              <a:rPr lang="en-US" sz="2000" dirty="0" smtClean="0"/>
              <a:t/>
            </a:r>
            <a:br>
              <a:rPr lang="en-US" sz="2000" dirty="0" smtClean="0"/>
            </a:br>
            <a:r>
              <a:rPr lang="en-US" sz="2000" dirty="0" smtClean="0"/>
              <a:t>Marije Dekker, </a:t>
            </a:r>
            <a:r>
              <a:rPr lang="en-US" sz="2000" dirty="0" err="1" smtClean="0"/>
              <a:t>programmamanager</a:t>
            </a:r>
            <a:r>
              <a:rPr lang="en-US" sz="2000" dirty="0" smtClean="0"/>
              <a:t> SamenBeter Alrijne </a:t>
            </a:r>
            <a:r>
              <a:rPr lang="en-US" sz="2000" dirty="0" err="1" smtClean="0"/>
              <a:t>zorggroep</a:t>
            </a:r>
            <a:r>
              <a:rPr lang="en-US" sz="2000" dirty="0" smtClean="0"/>
              <a:t/>
            </a:r>
            <a:br>
              <a:rPr lang="en-US" sz="2000" dirty="0" smtClean="0"/>
            </a:br>
            <a:r>
              <a:rPr lang="en-US" sz="2000" dirty="0" smtClean="0"/>
              <a:t>Corina van Gelderen, manager Centrum </a:t>
            </a:r>
            <a:r>
              <a:rPr lang="en-US" sz="2000" dirty="0" err="1" smtClean="0"/>
              <a:t>voor</a:t>
            </a:r>
            <a:r>
              <a:rPr lang="en-US" sz="2000" dirty="0" smtClean="0"/>
              <a:t> </a:t>
            </a:r>
            <a:r>
              <a:rPr lang="en-US" sz="2000" dirty="0" err="1" smtClean="0"/>
              <a:t>Verbeteren</a:t>
            </a:r>
            <a:r>
              <a:rPr lang="en-US" sz="2000" dirty="0" smtClean="0"/>
              <a:t> en </a:t>
            </a:r>
            <a:r>
              <a:rPr lang="en-US" sz="2000" dirty="0" err="1" smtClean="0"/>
              <a:t>Innoveren</a:t>
            </a:r>
            <a:r>
              <a:rPr lang="en-US" sz="2000" dirty="0" smtClean="0"/>
              <a:t> Isala</a:t>
            </a:r>
            <a:br>
              <a:rPr lang="en-US" sz="2000" dirty="0" smtClean="0"/>
            </a:br>
            <a:r>
              <a:rPr lang="en-US" sz="2000" dirty="0" smtClean="0"/>
              <a:t>Coby Bilijam, </a:t>
            </a:r>
            <a:r>
              <a:rPr lang="en-US" sz="2000" dirty="0" err="1" smtClean="0"/>
              <a:t>kinderarts</a:t>
            </a:r>
            <a:r>
              <a:rPr lang="en-US" sz="2000" dirty="0" smtClean="0"/>
              <a:t> en </a:t>
            </a:r>
            <a:r>
              <a:rPr lang="en-US" sz="2000" dirty="0" err="1" smtClean="0"/>
              <a:t>medisch</a:t>
            </a:r>
            <a:r>
              <a:rPr lang="en-US" sz="2000" dirty="0" smtClean="0"/>
              <a:t> manager Kwaliteit</a:t>
            </a:r>
            <a:br>
              <a:rPr lang="en-US" sz="2000" dirty="0" smtClean="0"/>
            </a:br>
            <a:r>
              <a:rPr lang="en-US" sz="2000" dirty="0" smtClean="0"/>
              <a:t>Ilse de Vries, </a:t>
            </a:r>
            <a:r>
              <a:rPr lang="en-US" sz="2000" dirty="0" err="1" smtClean="0"/>
              <a:t>programmamanager</a:t>
            </a:r>
            <a:r>
              <a:rPr lang="en-US" sz="2000" dirty="0" smtClean="0"/>
              <a:t> en hoofd team patient (Kwaliteit)</a:t>
            </a:r>
            <a:br>
              <a:rPr lang="en-US" sz="2000" dirty="0" smtClean="0"/>
            </a:br>
            <a:r>
              <a:rPr lang="en-US" dirty="0"/>
              <a:t/>
            </a:r>
            <a:br>
              <a:rPr lang="en-US" dirty="0"/>
            </a:br>
            <a:endParaRPr lang="en-US" dirty="0"/>
          </a:p>
        </p:txBody>
      </p:sp>
      <p:pic>
        <p:nvPicPr>
          <p:cNvPr id="23" name="Afbeelding 22"/>
          <p:cNvPicPr>
            <a:picLocks noChangeAspect="1"/>
          </p:cNvPicPr>
          <p:nvPr/>
        </p:nvPicPr>
        <p:blipFill>
          <a:blip r:embed="rId7"/>
          <a:stretch>
            <a:fillRect/>
          </a:stretch>
        </p:blipFill>
        <p:spPr>
          <a:xfrm>
            <a:off x="4431365" y="3099618"/>
            <a:ext cx="1665280" cy="1343189"/>
          </a:xfrm>
          <a:prstGeom prst="rect">
            <a:avLst/>
          </a:prstGeom>
        </p:spPr>
      </p:pic>
      <p:pic>
        <p:nvPicPr>
          <p:cNvPr id="28" name="Afbeelding 27"/>
          <p:cNvPicPr>
            <a:picLocks noChangeAspect="1"/>
          </p:cNvPicPr>
          <p:nvPr/>
        </p:nvPicPr>
        <p:blipFill>
          <a:blip r:embed="rId8"/>
          <a:stretch>
            <a:fillRect/>
          </a:stretch>
        </p:blipFill>
        <p:spPr>
          <a:xfrm>
            <a:off x="1331640" y="3098587"/>
            <a:ext cx="1393701" cy="1344220"/>
          </a:xfrm>
          <a:prstGeom prst="rect">
            <a:avLst/>
          </a:prstGeom>
        </p:spPr>
      </p:pic>
      <p:pic>
        <p:nvPicPr>
          <p:cNvPr id="29" name="Afbeelding 28"/>
          <p:cNvPicPr>
            <a:picLocks noChangeAspect="1"/>
          </p:cNvPicPr>
          <p:nvPr/>
        </p:nvPicPr>
        <p:blipFill>
          <a:blip r:embed="rId9"/>
          <a:stretch>
            <a:fillRect/>
          </a:stretch>
        </p:blipFill>
        <p:spPr>
          <a:xfrm>
            <a:off x="2843808" y="3097420"/>
            <a:ext cx="1469090" cy="1344356"/>
          </a:xfrm>
          <a:prstGeom prst="rect">
            <a:avLst/>
          </a:prstGeom>
        </p:spPr>
      </p:pic>
      <p:pic>
        <p:nvPicPr>
          <p:cNvPr id="33" name="Afbeelding 32"/>
          <p:cNvPicPr>
            <a:picLocks noChangeAspect="1"/>
          </p:cNvPicPr>
          <p:nvPr/>
        </p:nvPicPr>
        <p:blipFill>
          <a:blip r:embed="rId10"/>
          <a:stretch>
            <a:fillRect/>
          </a:stretch>
        </p:blipFill>
        <p:spPr>
          <a:xfrm>
            <a:off x="6215113" y="3099618"/>
            <a:ext cx="1587556" cy="13557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extLst>
              <p:ext uri="{D42A27DB-BD31-4B8C-83A1-F6EECF244321}">
                <p14:modId xmlns:p14="http://schemas.microsoft.com/office/powerpoint/2010/main" val="25585357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5" name="think-cell Slide" r:id="rId5" imgW="286" imgH="286" progId="TCLayout.ActiveDocument.1">
                  <p:embed/>
                </p:oleObj>
              </mc:Choice>
              <mc:Fallback>
                <p:oleObj name="think-cell Slide" r:id="rId5" imgW="286" imgH="28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Title 3"/>
          <p:cNvSpPr>
            <a:spLocks noGrp="1"/>
          </p:cNvSpPr>
          <p:nvPr>
            <p:ph type="ctrTitle"/>
          </p:nvPr>
        </p:nvSpPr>
        <p:spPr>
          <a:xfrm>
            <a:off x="490262" y="1224643"/>
            <a:ext cx="8229600" cy="2883768"/>
          </a:xfrm>
        </p:spPr>
        <p:txBody>
          <a:bodyPr vert="horz">
            <a:normAutofit fontScale="90000"/>
          </a:bodyPr>
          <a:lstStyle/>
          <a:p>
            <a:r>
              <a:rPr lang="en-US" dirty="0" smtClean="0"/>
              <a:t/>
            </a:r>
            <a:br>
              <a:rPr lang="en-US" dirty="0" smtClean="0"/>
            </a:br>
            <a:r>
              <a:rPr lang="en-US" dirty="0" smtClean="0"/>
              <a:t>- Over </a:t>
            </a:r>
            <a:r>
              <a:rPr lang="en-US" dirty="0"/>
              <a:t>hoe het </a:t>
            </a:r>
            <a:r>
              <a:rPr lang="en-US" dirty="0" err="1"/>
              <a:t>kwam</a:t>
            </a:r>
            <a:r>
              <a:rPr lang="en-US" dirty="0"/>
              <a:t> </a:t>
            </a:r>
            <a:r>
              <a:rPr lang="en-US" dirty="0" err="1"/>
              <a:t>dat</a:t>
            </a:r>
            <a:r>
              <a:rPr lang="en-US" dirty="0"/>
              <a:t> we</a:t>
            </a:r>
            <a:br>
              <a:rPr lang="en-US" dirty="0"/>
            </a:br>
            <a:r>
              <a:rPr lang="en-US" dirty="0" err="1"/>
              <a:t>hier</a:t>
            </a:r>
            <a:r>
              <a:rPr lang="en-US" dirty="0"/>
              <a:t> </a:t>
            </a:r>
            <a:r>
              <a:rPr lang="en-US" dirty="0" err="1" smtClean="0"/>
              <a:t>staan</a:t>
            </a:r>
            <a:r>
              <a:rPr lang="en-US" dirty="0" smtClean="0"/>
              <a:t> (Coby)</a:t>
            </a:r>
            <a:r>
              <a:rPr lang="en-US" dirty="0"/>
              <a:t/>
            </a:r>
            <a:br>
              <a:rPr lang="en-US" dirty="0"/>
            </a:br>
            <a:r>
              <a:rPr lang="en-US" dirty="0" smtClean="0"/>
              <a:t/>
            </a:r>
            <a:br>
              <a:rPr lang="en-US" dirty="0" smtClean="0"/>
            </a:br>
            <a:r>
              <a:rPr lang="en-US" dirty="0" smtClean="0"/>
              <a:t>- Over hoe we </a:t>
            </a:r>
            <a:r>
              <a:rPr lang="en-US" dirty="0" err="1" smtClean="0"/>
              <a:t>elkaar</a:t>
            </a:r>
            <a:r>
              <a:rPr lang="en-US" dirty="0" smtClean="0"/>
              <a:t> </a:t>
            </a:r>
            <a:r>
              <a:rPr lang="en-US" dirty="0" err="1" smtClean="0"/>
              <a:t>hebben</a:t>
            </a:r>
            <a:r>
              <a:rPr lang="en-US" dirty="0" smtClean="0"/>
              <a:t> </a:t>
            </a:r>
            <a:br>
              <a:rPr lang="en-US" dirty="0" smtClean="0"/>
            </a:br>
            <a:r>
              <a:rPr lang="en-US" dirty="0" err="1" smtClean="0"/>
              <a:t>leren</a:t>
            </a:r>
            <a:r>
              <a:rPr lang="en-US" dirty="0" smtClean="0"/>
              <a:t> </a:t>
            </a:r>
            <a:r>
              <a:rPr lang="en-US" dirty="0" err="1" smtClean="0"/>
              <a:t>kennen</a:t>
            </a:r>
            <a:r>
              <a:rPr lang="en-US" dirty="0"/>
              <a:t> </a:t>
            </a:r>
            <a:r>
              <a:rPr lang="en-US" dirty="0" smtClean="0"/>
              <a:t>(Marije, Corina en Ilse)</a:t>
            </a:r>
            <a:br>
              <a:rPr lang="en-US" dirty="0" smtClean="0"/>
            </a:br>
            <a:r>
              <a:rPr lang="en-US" dirty="0" smtClean="0"/>
              <a:t/>
            </a:r>
            <a:br>
              <a:rPr lang="en-US" dirty="0" smtClean="0"/>
            </a:br>
            <a:r>
              <a:rPr lang="en-US" dirty="0"/>
              <a:t/>
            </a:r>
            <a:br>
              <a:rPr lang="en-US" dirty="0"/>
            </a:br>
            <a:endParaRPr lang="en-US" dirty="0"/>
          </a:p>
        </p:txBody>
      </p:sp>
      <p:pic>
        <p:nvPicPr>
          <p:cNvPr id="22" name="Afbeelding 21"/>
          <p:cNvPicPr>
            <a:picLocks noChangeAspect="1"/>
          </p:cNvPicPr>
          <p:nvPr/>
        </p:nvPicPr>
        <p:blipFill>
          <a:blip r:embed="rId7"/>
          <a:stretch>
            <a:fillRect/>
          </a:stretch>
        </p:blipFill>
        <p:spPr>
          <a:xfrm>
            <a:off x="6444208" y="2692212"/>
            <a:ext cx="2470332" cy="175174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55526"/>
            <a:ext cx="8229600" cy="857250"/>
          </a:xfrm>
        </p:spPr>
        <p:txBody>
          <a:bodyPr>
            <a:normAutofit fontScale="90000"/>
          </a:bodyPr>
          <a:lstStyle/>
          <a:p>
            <a:r>
              <a:rPr lang="nl-NL" dirty="0" smtClean="0"/>
              <a:t>Organisaties kunnen soms log en traag zijn..</a:t>
            </a:r>
            <a:endParaRPr lang="nl-NL" dirty="0"/>
          </a:p>
        </p:txBody>
      </p:sp>
      <p:pic>
        <p:nvPicPr>
          <p:cNvPr id="7" name="Afbeelding 6"/>
          <p:cNvPicPr>
            <a:picLocks noChangeAspect="1"/>
          </p:cNvPicPr>
          <p:nvPr/>
        </p:nvPicPr>
        <p:blipFill>
          <a:blip r:embed="rId3"/>
          <a:stretch>
            <a:fillRect/>
          </a:stretch>
        </p:blipFill>
        <p:spPr>
          <a:xfrm>
            <a:off x="2915816" y="2216349"/>
            <a:ext cx="3362325" cy="1362075"/>
          </a:xfrm>
          <a:prstGeom prst="rect">
            <a:avLst/>
          </a:prstGeom>
        </p:spPr>
      </p:pic>
    </p:spTree>
    <p:extLst>
      <p:ext uri="{BB962C8B-B14F-4D97-AF65-F5344CB8AC3E}">
        <p14:creationId xmlns:p14="http://schemas.microsoft.com/office/powerpoint/2010/main" val="3277023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Reflectie naar eigen organisatie</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sz="2000" dirty="0" smtClean="0"/>
              <a:t>Werkvorm: </a:t>
            </a:r>
            <a:r>
              <a:rPr lang="nl-NL" sz="2000" dirty="0" smtClean="0"/>
              <a:t>bespreek met je buur! (2 minuten)</a:t>
            </a:r>
            <a:endParaRPr lang="nl-NL" sz="2000" dirty="0" smtClean="0"/>
          </a:p>
          <a:p>
            <a:pPr marL="0" indent="0">
              <a:buNone/>
            </a:pPr>
            <a:endParaRPr lang="nl-NL" sz="2000" dirty="0" smtClean="0"/>
          </a:p>
          <a:p>
            <a:r>
              <a:rPr lang="nl-NL" sz="2000" dirty="0" smtClean="0"/>
              <a:t>Hoe gaat het proces rondom signaleren van verbeterkansen, risico’s of successen in jullie organisatie/jouw afdeling? </a:t>
            </a:r>
          </a:p>
          <a:p>
            <a:r>
              <a:rPr lang="nl-NL" sz="2000" dirty="0" smtClean="0"/>
              <a:t>Wat heeft dat voor invloed op de presentaties van de organisatie of afdeling? </a:t>
            </a:r>
          </a:p>
          <a:p>
            <a:r>
              <a:rPr lang="nl-NL" sz="2000" dirty="0" smtClean="0"/>
              <a:t>Hoe reflecteer je hierop?</a:t>
            </a:r>
            <a:endParaRPr lang="nl-NL" sz="2000" dirty="0"/>
          </a:p>
        </p:txBody>
      </p:sp>
    </p:spTree>
    <p:extLst>
      <p:ext uri="{BB962C8B-B14F-4D97-AF65-F5344CB8AC3E}">
        <p14:creationId xmlns:p14="http://schemas.microsoft.com/office/powerpoint/2010/main" val="693812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3 voorbeelden</a:t>
            </a:r>
            <a:endParaRPr lang="nl-NL" dirty="0"/>
          </a:p>
        </p:txBody>
      </p:sp>
      <p:sp>
        <p:nvSpPr>
          <p:cNvPr id="3" name="Tijdelijke aanduiding voor inhoud 2"/>
          <p:cNvSpPr>
            <a:spLocks noGrp="1"/>
          </p:cNvSpPr>
          <p:nvPr>
            <p:ph idx="1"/>
          </p:nvPr>
        </p:nvSpPr>
        <p:spPr/>
        <p:txBody>
          <a:bodyPr>
            <a:normAutofit/>
          </a:bodyPr>
          <a:lstStyle/>
          <a:p>
            <a:r>
              <a:rPr lang="nl-NL" dirty="0" smtClean="0"/>
              <a:t>Continu verbeteren in 3 organisaties. </a:t>
            </a:r>
          </a:p>
          <a:p>
            <a:endParaRPr lang="nl-NL" dirty="0"/>
          </a:p>
        </p:txBody>
      </p:sp>
      <p:pic>
        <p:nvPicPr>
          <p:cNvPr id="5" name="Afbeelding 4"/>
          <p:cNvPicPr>
            <a:picLocks noChangeAspect="1"/>
          </p:cNvPicPr>
          <p:nvPr/>
        </p:nvPicPr>
        <p:blipFill>
          <a:blip r:embed="rId3"/>
          <a:stretch>
            <a:fillRect/>
          </a:stretch>
        </p:blipFill>
        <p:spPr>
          <a:xfrm>
            <a:off x="2987824" y="2427734"/>
            <a:ext cx="2265588" cy="1829569"/>
          </a:xfrm>
          <a:prstGeom prst="rect">
            <a:avLst/>
          </a:prstGeom>
        </p:spPr>
      </p:pic>
      <p:pic>
        <p:nvPicPr>
          <p:cNvPr id="6" name="Afbeelding 5"/>
          <p:cNvPicPr>
            <a:picLocks noChangeAspect="1"/>
          </p:cNvPicPr>
          <p:nvPr/>
        </p:nvPicPr>
        <p:blipFill>
          <a:blip r:embed="rId4"/>
          <a:stretch>
            <a:fillRect/>
          </a:stretch>
        </p:blipFill>
        <p:spPr>
          <a:xfrm>
            <a:off x="5419258" y="2437630"/>
            <a:ext cx="3192441" cy="1795748"/>
          </a:xfrm>
          <a:prstGeom prst="rect">
            <a:avLst/>
          </a:prstGeom>
        </p:spPr>
      </p:pic>
      <p:pic>
        <p:nvPicPr>
          <p:cNvPr id="7" name="Afbeelding 6"/>
          <p:cNvPicPr>
            <a:picLocks noChangeAspect="1"/>
          </p:cNvPicPr>
          <p:nvPr/>
        </p:nvPicPr>
        <p:blipFill>
          <a:blip r:embed="rId5"/>
          <a:stretch>
            <a:fillRect/>
          </a:stretch>
        </p:blipFill>
        <p:spPr>
          <a:xfrm>
            <a:off x="506608" y="2246526"/>
            <a:ext cx="2177956" cy="2177956"/>
          </a:xfrm>
          <a:prstGeom prst="rect">
            <a:avLst/>
          </a:prstGeom>
        </p:spPr>
      </p:pic>
    </p:spTree>
    <p:extLst>
      <p:ext uri="{BB962C8B-B14F-4D97-AF65-F5344CB8AC3E}">
        <p14:creationId xmlns:p14="http://schemas.microsoft.com/office/powerpoint/2010/main" val="711023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Voorbeeld Isala</a:t>
            </a:r>
            <a:endParaRPr lang="nl-NL" dirty="0"/>
          </a:p>
        </p:txBody>
      </p:sp>
      <p:sp>
        <p:nvSpPr>
          <p:cNvPr id="3" name="Ondertitel 2"/>
          <p:cNvSpPr>
            <a:spLocks noGrp="1"/>
          </p:cNvSpPr>
          <p:nvPr>
            <p:ph type="subTitle" idx="1"/>
          </p:nvPr>
        </p:nvSpPr>
        <p:spPr/>
        <p:txBody>
          <a:bodyPr/>
          <a:lstStyle/>
          <a:p>
            <a:endParaRPr lang="nl-NL"/>
          </a:p>
        </p:txBody>
      </p:sp>
    </p:spTree>
    <p:extLst>
      <p:ext uri="{BB962C8B-B14F-4D97-AF65-F5344CB8AC3E}">
        <p14:creationId xmlns:p14="http://schemas.microsoft.com/office/powerpoint/2010/main" val="3325359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C8E1DC51-F7F0-4A70-A29C-1E3FFD0ED143}"/>
              </a:ext>
            </a:extLst>
          </p:cNvPr>
          <p:cNvSpPr/>
          <p:nvPr/>
        </p:nvSpPr>
        <p:spPr>
          <a:xfrm>
            <a:off x="0" y="-20538"/>
            <a:ext cx="9144000" cy="472500"/>
          </a:xfrm>
          <a:prstGeom prst="rect">
            <a:avLst/>
          </a:prstGeom>
          <a:solidFill>
            <a:srgbClr val="F68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Arial"/>
            </a:endParaRPr>
          </a:p>
        </p:txBody>
      </p:sp>
      <p:sp>
        <p:nvSpPr>
          <p:cNvPr id="14" name="Rechthoek 13">
            <a:extLst>
              <a:ext uri="{FF2B5EF4-FFF2-40B4-BE49-F238E27FC236}">
                <a16:creationId xmlns:a16="http://schemas.microsoft.com/office/drawing/2014/main" id="{8BF362AE-CF98-42A5-BC6F-3F93A0C4CB85}"/>
              </a:ext>
            </a:extLst>
          </p:cNvPr>
          <p:cNvSpPr/>
          <p:nvPr/>
        </p:nvSpPr>
        <p:spPr>
          <a:xfrm>
            <a:off x="0" y="215712"/>
            <a:ext cx="9144000" cy="708750"/>
          </a:xfrm>
          <a:prstGeom prst="rect">
            <a:avLst/>
          </a:prstGeom>
          <a:solidFill>
            <a:srgbClr val="F57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Arial"/>
            </a:endParaRPr>
          </a:p>
        </p:txBody>
      </p:sp>
      <p:sp>
        <p:nvSpPr>
          <p:cNvPr id="15" name="Tekstvak 14">
            <a:extLst>
              <a:ext uri="{FF2B5EF4-FFF2-40B4-BE49-F238E27FC236}">
                <a16:creationId xmlns:a16="http://schemas.microsoft.com/office/drawing/2014/main" id="{4644C523-B5BD-423B-9567-DC9073B08979}"/>
              </a:ext>
            </a:extLst>
          </p:cNvPr>
          <p:cNvSpPr txBox="1"/>
          <p:nvPr/>
        </p:nvSpPr>
        <p:spPr>
          <a:xfrm>
            <a:off x="270087" y="397956"/>
            <a:ext cx="7720841" cy="369332"/>
          </a:xfrm>
          <a:prstGeom prst="rect">
            <a:avLst/>
          </a:prstGeom>
          <a:noFill/>
        </p:spPr>
        <p:txBody>
          <a:bodyPr wrap="square" rtlCol="0">
            <a:spAutoFit/>
          </a:bodyPr>
          <a:lstStyle/>
          <a:p>
            <a:pPr defTabSz="685800">
              <a:defRPr/>
            </a:pPr>
            <a:r>
              <a:rPr lang="nl-NL" b="1" dirty="0">
                <a:solidFill>
                  <a:prstClr val="white"/>
                </a:solidFill>
                <a:latin typeface="Arial" panose="020B0604020202020204" pitchFamily="34" charset="0"/>
                <a:cs typeface="Arial" panose="020B0604020202020204" pitchFamily="34" charset="0"/>
              </a:rPr>
              <a:t>Isala Koerst | </a:t>
            </a:r>
            <a:r>
              <a:rPr lang="nl-NL" sz="1350" dirty="0">
                <a:solidFill>
                  <a:prstClr val="white"/>
                </a:solidFill>
                <a:latin typeface="Arial" panose="020B0604020202020204" pitchFamily="34" charset="0"/>
                <a:cs typeface="Arial" panose="020B0604020202020204" pitchFamily="34" charset="0"/>
              </a:rPr>
              <a:t>Samenwerken aan hetzelfde doel</a:t>
            </a:r>
          </a:p>
        </p:txBody>
      </p:sp>
      <p:pic>
        <p:nvPicPr>
          <p:cNvPr id="20" name="Tijdelijke aanduiding voor inhoud 3">
            <a:extLst>
              <a:ext uri="{FF2B5EF4-FFF2-40B4-BE49-F238E27FC236}">
                <a16:creationId xmlns:a16="http://schemas.microsoft.com/office/drawing/2014/main" id="{1E22B6F3-0423-446C-AC5A-E1F3734D81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759168" y="84533"/>
            <a:ext cx="1312832" cy="1319344"/>
          </a:xfrm>
          <a:prstGeom prst="rect">
            <a:avLst/>
          </a:prstGeom>
        </p:spPr>
      </p:pic>
      <p:sp>
        <p:nvSpPr>
          <p:cNvPr id="21" name="Tijdelijke aanduiding voor voettekst 3">
            <a:extLst>
              <a:ext uri="{FF2B5EF4-FFF2-40B4-BE49-F238E27FC236}">
                <a16:creationId xmlns:a16="http://schemas.microsoft.com/office/drawing/2014/main" id="{87F5EBED-B7A9-4E38-80EB-EAC794429093}"/>
              </a:ext>
            </a:extLst>
          </p:cNvPr>
          <p:cNvSpPr txBox="1">
            <a:spLocks/>
          </p:cNvSpPr>
          <p:nvPr/>
        </p:nvSpPr>
        <p:spPr>
          <a:xfrm>
            <a:off x="749427" y="4833000"/>
            <a:ext cx="5400000" cy="114300"/>
          </a:xfrm>
          <a:prstGeom prst="rect">
            <a:avLst/>
          </a:prstGeom>
        </p:spPr>
        <p:txBody>
          <a:bodyPr vert="horz" lIns="0" tIns="0" rIns="0" bIns="0" rtlCol="0" anchor="ctr"/>
          <a:lstStyle>
            <a:defPPr>
              <a:defRPr lang="nl-NL"/>
            </a:defPPr>
            <a:lvl1pPr marL="0" algn="r" defTabSz="914400" rtl="0" eaLnBrk="1" latinLnBrk="0" hangingPunct="1">
              <a:lnSpc>
                <a:spcPts val="1200"/>
              </a:lnSpc>
              <a:defRPr sz="1000" b="1" kern="1200">
                <a:solidFill>
                  <a:srgbClr val="EF465B"/>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685800">
              <a:lnSpc>
                <a:spcPts val="900"/>
              </a:lnSpc>
              <a:defRPr/>
            </a:pPr>
            <a:endParaRPr lang="nl-NL" sz="750" b="0" dirty="0">
              <a:solidFill>
                <a:srgbClr val="F68424"/>
              </a:solidFill>
            </a:endParaRPr>
          </a:p>
        </p:txBody>
      </p:sp>
      <p:sp>
        <p:nvSpPr>
          <p:cNvPr id="22" name="Tijdelijke aanduiding voor dianummer 3">
            <a:extLst>
              <a:ext uri="{FF2B5EF4-FFF2-40B4-BE49-F238E27FC236}">
                <a16:creationId xmlns:a16="http://schemas.microsoft.com/office/drawing/2014/main" id="{79773B5F-C703-4CC5-88F8-F80E619AFB0D}"/>
              </a:ext>
            </a:extLst>
          </p:cNvPr>
          <p:cNvSpPr txBox="1">
            <a:spLocks/>
          </p:cNvSpPr>
          <p:nvPr/>
        </p:nvSpPr>
        <p:spPr>
          <a:xfrm>
            <a:off x="8172000" y="4833000"/>
            <a:ext cx="900000" cy="114300"/>
          </a:xfrm>
          <a:prstGeom prst="rect">
            <a:avLst/>
          </a:prstGeom>
        </p:spPr>
        <p:txBody>
          <a:bodyPr vert="horz" lIns="0" tIns="0" rIns="0" bIns="0" rtlCol="0" anchor="ctr"/>
          <a:lstStyle>
            <a:defPPr>
              <a:defRPr lang="nl-NL"/>
            </a:defPPr>
            <a:lvl1pPr marL="0" algn="l" defTabSz="914400" rtl="0" eaLnBrk="1" latinLnBrk="0" hangingPunct="1">
              <a:lnSpc>
                <a:spcPts val="1200"/>
              </a:lnSpc>
              <a:defRPr sz="1000" kern="1200">
                <a:solidFill>
                  <a:srgbClr val="EF465B"/>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ts val="900"/>
              </a:lnSpc>
              <a:defRPr/>
            </a:pPr>
            <a:r>
              <a:rPr lang="nl-NL" sz="750" b="1" dirty="0">
                <a:solidFill>
                  <a:srgbClr val="F68424"/>
                </a:solidFill>
              </a:rPr>
              <a:t>pagina </a:t>
            </a:r>
            <a:fld id="{6177F8AF-D78A-465A-A3A2-B2E04F2F2820}" type="slidenum">
              <a:rPr lang="nl-NL" sz="750" b="1">
                <a:solidFill>
                  <a:srgbClr val="F68424"/>
                </a:solidFill>
              </a:rPr>
              <a:pPr defTabSz="685800">
                <a:lnSpc>
                  <a:spcPts val="900"/>
                </a:lnSpc>
                <a:defRPr/>
              </a:pPr>
              <a:t>8</a:t>
            </a:fld>
            <a:endParaRPr lang="nl-NL" sz="750" b="1" dirty="0">
              <a:solidFill>
                <a:srgbClr val="F68424"/>
              </a:solidFill>
            </a:endParaRPr>
          </a:p>
        </p:txBody>
      </p:sp>
      <p:pic>
        <p:nvPicPr>
          <p:cNvPr id="2" name="Afbeelding 1"/>
          <p:cNvPicPr>
            <a:picLocks noChangeAspect="1"/>
          </p:cNvPicPr>
          <p:nvPr/>
        </p:nvPicPr>
        <p:blipFill>
          <a:blip r:embed="rId3"/>
          <a:stretch>
            <a:fillRect/>
          </a:stretch>
        </p:blipFill>
        <p:spPr>
          <a:xfrm>
            <a:off x="1835696" y="1283277"/>
            <a:ext cx="5349704" cy="3077223"/>
          </a:xfrm>
          <a:prstGeom prst="rect">
            <a:avLst/>
          </a:prstGeom>
        </p:spPr>
      </p:pic>
    </p:spTree>
    <p:extLst>
      <p:ext uri="{BB962C8B-B14F-4D97-AF65-F5344CB8AC3E}">
        <p14:creationId xmlns:p14="http://schemas.microsoft.com/office/powerpoint/2010/main" val="20304131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jdelijke aanduiding voor dianummer 3">
            <a:extLst>
              <a:ext uri="{FF2B5EF4-FFF2-40B4-BE49-F238E27FC236}">
                <a16:creationId xmlns:a16="http://schemas.microsoft.com/office/drawing/2014/main" id="{79773B5F-C703-4CC5-88F8-F80E619AFB0D}"/>
              </a:ext>
            </a:extLst>
          </p:cNvPr>
          <p:cNvSpPr txBox="1">
            <a:spLocks/>
          </p:cNvSpPr>
          <p:nvPr/>
        </p:nvSpPr>
        <p:spPr>
          <a:xfrm>
            <a:off x="8172000" y="4833000"/>
            <a:ext cx="900000" cy="114300"/>
          </a:xfrm>
          <a:prstGeom prst="rect">
            <a:avLst/>
          </a:prstGeom>
        </p:spPr>
        <p:txBody>
          <a:bodyPr vert="horz" lIns="0" tIns="0" rIns="0" bIns="0" rtlCol="0" anchor="ctr"/>
          <a:lstStyle>
            <a:defPPr>
              <a:defRPr lang="nl-NL"/>
            </a:defPPr>
            <a:lvl1pPr marL="0" algn="l" defTabSz="914400" rtl="0" eaLnBrk="1" latinLnBrk="0" hangingPunct="1">
              <a:lnSpc>
                <a:spcPts val="1200"/>
              </a:lnSpc>
              <a:defRPr sz="1000" kern="1200">
                <a:solidFill>
                  <a:srgbClr val="EF465B"/>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ts val="900"/>
              </a:lnSpc>
              <a:defRPr/>
            </a:pPr>
            <a:r>
              <a:rPr lang="nl-NL" sz="750" b="1" dirty="0">
                <a:solidFill>
                  <a:srgbClr val="5A98C8"/>
                </a:solidFill>
              </a:rPr>
              <a:t>pagina </a:t>
            </a:r>
            <a:fld id="{6177F8AF-D78A-465A-A3A2-B2E04F2F2820}" type="slidenum">
              <a:rPr lang="nl-NL" sz="750" b="1">
                <a:solidFill>
                  <a:srgbClr val="5A98C8"/>
                </a:solidFill>
              </a:rPr>
              <a:pPr defTabSz="685800">
                <a:lnSpc>
                  <a:spcPts val="900"/>
                </a:lnSpc>
                <a:defRPr/>
              </a:pPr>
              <a:t>9</a:t>
            </a:fld>
            <a:endParaRPr lang="nl-NL" sz="750" b="1" dirty="0">
              <a:solidFill>
                <a:srgbClr val="5A98C8"/>
              </a:solidFill>
            </a:endParaRPr>
          </a:p>
        </p:txBody>
      </p:sp>
      <p:sp>
        <p:nvSpPr>
          <p:cNvPr id="8" name="Rechthoek 7">
            <a:extLst>
              <a:ext uri="{FF2B5EF4-FFF2-40B4-BE49-F238E27FC236}">
                <a16:creationId xmlns:a16="http://schemas.microsoft.com/office/drawing/2014/main" id="{E4446BC3-9B29-4F82-BE7B-CC761B133ED5}"/>
              </a:ext>
            </a:extLst>
          </p:cNvPr>
          <p:cNvSpPr/>
          <p:nvPr/>
        </p:nvSpPr>
        <p:spPr>
          <a:xfrm>
            <a:off x="0" y="0"/>
            <a:ext cx="9144000" cy="472500"/>
          </a:xfrm>
          <a:prstGeom prst="rect">
            <a:avLst/>
          </a:prstGeom>
          <a:solidFill>
            <a:srgbClr val="5A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Arial"/>
            </a:endParaRPr>
          </a:p>
        </p:txBody>
      </p:sp>
      <p:sp>
        <p:nvSpPr>
          <p:cNvPr id="9" name="Rechthoek 8">
            <a:extLst>
              <a:ext uri="{FF2B5EF4-FFF2-40B4-BE49-F238E27FC236}">
                <a16:creationId xmlns:a16="http://schemas.microsoft.com/office/drawing/2014/main" id="{169FF74D-A45F-4D7A-88C9-6F05F7D7049E}"/>
              </a:ext>
            </a:extLst>
          </p:cNvPr>
          <p:cNvSpPr/>
          <p:nvPr/>
        </p:nvSpPr>
        <p:spPr>
          <a:xfrm>
            <a:off x="0" y="236250"/>
            <a:ext cx="9144000" cy="708750"/>
          </a:xfrm>
          <a:prstGeom prst="rect">
            <a:avLst/>
          </a:prstGeom>
          <a:solidFill>
            <a:srgbClr val="4C9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nl-NL" sz="1350">
              <a:solidFill>
                <a:prstClr val="white"/>
              </a:solidFill>
              <a:latin typeface="Arial"/>
            </a:endParaRPr>
          </a:p>
        </p:txBody>
      </p:sp>
      <p:sp>
        <p:nvSpPr>
          <p:cNvPr id="10" name="Tekstvak 9">
            <a:extLst>
              <a:ext uri="{FF2B5EF4-FFF2-40B4-BE49-F238E27FC236}">
                <a16:creationId xmlns:a16="http://schemas.microsoft.com/office/drawing/2014/main" id="{878B63B8-7504-42E9-AD63-2A1CC4C4FAD5}"/>
              </a:ext>
            </a:extLst>
          </p:cNvPr>
          <p:cNvSpPr txBox="1"/>
          <p:nvPr/>
        </p:nvSpPr>
        <p:spPr>
          <a:xfrm>
            <a:off x="270087" y="418494"/>
            <a:ext cx="7720841" cy="369332"/>
          </a:xfrm>
          <a:prstGeom prst="rect">
            <a:avLst/>
          </a:prstGeom>
          <a:noFill/>
        </p:spPr>
        <p:txBody>
          <a:bodyPr wrap="square" rtlCol="0">
            <a:spAutoFit/>
          </a:bodyPr>
          <a:lstStyle/>
          <a:p>
            <a:pPr defTabSz="685800">
              <a:defRPr/>
            </a:pPr>
            <a:r>
              <a:rPr lang="nl-NL" b="1" dirty="0">
                <a:solidFill>
                  <a:prstClr val="white"/>
                </a:solidFill>
                <a:latin typeface="Arial" panose="020B0604020202020204" pitchFamily="34" charset="0"/>
                <a:cs typeface="Arial" panose="020B0604020202020204" pitchFamily="34" charset="0"/>
              </a:rPr>
              <a:t>Isala Doet | </a:t>
            </a:r>
            <a:r>
              <a:rPr lang="nl-NL" sz="1350" dirty="0">
                <a:solidFill>
                  <a:prstClr val="white"/>
                </a:solidFill>
                <a:latin typeface="Arial" panose="020B0604020202020204" pitchFamily="34" charset="0"/>
                <a:cs typeface="Arial" panose="020B0604020202020204" pitchFamily="34" charset="0"/>
              </a:rPr>
              <a:t>Dagelijks verbeteren van je eigen werk</a:t>
            </a:r>
          </a:p>
        </p:txBody>
      </p:sp>
      <p:pic>
        <p:nvPicPr>
          <p:cNvPr id="20" name="Tijdelijke aanduiding voor inhoud 3">
            <a:extLst>
              <a:ext uri="{FF2B5EF4-FFF2-40B4-BE49-F238E27FC236}">
                <a16:creationId xmlns:a16="http://schemas.microsoft.com/office/drawing/2014/main" id="{1E22B6F3-0423-446C-AC5A-E1F3734D81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66492" y="238761"/>
            <a:ext cx="1405508" cy="1412479"/>
          </a:xfrm>
          <a:prstGeom prst="rect">
            <a:avLst/>
          </a:prstGeom>
        </p:spPr>
      </p:pic>
      <p:pic>
        <p:nvPicPr>
          <p:cNvPr id="2" name="Afbeelding 1"/>
          <p:cNvPicPr>
            <a:picLocks noChangeAspect="1"/>
          </p:cNvPicPr>
          <p:nvPr/>
        </p:nvPicPr>
        <p:blipFill>
          <a:blip r:embed="rId3"/>
          <a:stretch>
            <a:fillRect/>
          </a:stretch>
        </p:blipFill>
        <p:spPr>
          <a:xfrm>
            <a:off x="230345" y="1419622"/>
            <a:ext cx="4322439" cy="2903688"/>
          </a:xfrm>
          <a:prstGeom prst="rect">
            <a:avLst/>
          </a:prstGeom>
        </p:spPr>
      </p:pic>
      <p:pic>
        <p:nvPicPr>
          <p:cNvPr id="3" name="Afbeelding 2"/>
          <p:cNvPicPr>
            <a:picLocks noChangeAspect="1"/>
          </p:cNvPicPr>
          <p:nvPr/>
        </p:nvPicPr>
        <p:blipFill>
          <a:blip r:embed="rId4"/>
          <a:stretch>
            <a:fillRect/>
          </a:stretch>
        </p:blipFill>
        <p:spPr>
          <a:xfrm>
            <a:off x="5436096" y="1419622"/>
            <a:ext cx="1872208" cy="2903688"/>
          </a:xfrm>
          <a:prstGeom prst="rect">
            <a:avLst/>
          </a:prstGeom>
        </p:spPr>
      </p:pic>
    </p:spTree>
    <p:extLst>
      <p:ext uri="{BB962C8B-B14F-4D97-AF65-F5344CB8AC3E}">
        <p14:creationId xmlns:p14="http://schemas.microsoft.com/office/powerpoint/2010/main" val="854882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jklander powerpoint_def.pptx" id="{9B66506B-917A-43F7-8E1F-BD6D6AFEFDEF}" vid="{6C001821-342F-44B5-914A-35FD816241D6}"/>
    </a:ext>
  </a:extLst>
</a:theme>
</file>

<file path=ppt/theme/theme2.xml><?xml version="1.0" encoding="utf-8"?>
<a:theme xmlns:a="http://schemas.openxmlformats.org/drawingml/2006/main" name="Alrijne Ziekenhuis ppt basis">
  <a:themeElements>
    <a:clrScheme name="Custom 28">
      <a:dk1>
        <a:srgbClr val="5E0060"/>
      </a:dk1>
      <a:lt1>
        <a:srgbClr val="FFFFFF"/>
      </a:lt1>
      <a:dk2>
        <a:srgbClr val="464642"/>
      </a:dk2>
      <a:lt2>
        <a:srgbClr val="EBE5DB"/>
      </a:lt2>
      <a:accent1>
        <a:srgbClr val="E55B9B"/>
      </a:accent1>
      <a:accent2>
        <a:srgbClr val="8A3D8B"/>
      </a:accent2>
      <a:accent3>
        <a:srgbClr val="CF7AB1"/>
      </a:accent3>
      <a:accent4>
        <a:srgbClr val="EB832E"/>
      </a:accent4>
      <a:accent5>
        <a:srgbClr val="F8B21B"/>
      </a:accent5>
      <a:accent6>
        <a:srgbClr val="1189BC"/>
      </a:accent6>
      <a:hlink>
        <a:srgbClr val="1189BC"/>
      </a:hlink>
      <a:folHlink>
        <a:srgbClr val="5E006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latin typeface="Verdana"/>
            <a:cs typeface="Verdana"/>
          </a:defRPr>
        </a:defPPr>
      </a:lstStyle>
    </a:txDef>
  </a:objectDefaults>
  <a:extraClrSchemeLst/>
  <a:extLst>
    <a:ext uri="{05A4C25C-085E-4340-85A3-A5531E510DB2}">
      <thm15:themeFamily xmlns:thm15="http://schemas.microsoft.com/office/thememl/2012/main" name="Alrijne Zorggroep 16-9 verhouding" id="{DCC437E8-4308-426C-88DC-793621CB65C6}" vid="{307F2C39-C3D5-434C-8332-C8E502D3E0F5}"/>
    </a:ext>
  </a:extLst>
</a:theme>
</file>

<file path=ppt/theme/theme3.xml><?xml version="1.0" encoding="utf-8"?>
<a:theme xmlns:a="http://schemas.openxmlformats.org/drawingml/2006/main" name="Isala_PowerPoint_Blauw">
  <a:themeElements>
    <a:clrScheme name="Isala_Palet_Blauw">
      <a:dk1>
        <a:srgbClr val="000000"/>
      </a:dk1>
      <a:lt1>
        <a:sysClr val="window" lastClr="FFFFFF"/>
      </a:lt1>
      <a:dk2>
        <a:srgbClr val="00B4CD"/>
      </a:dk2>
      <a:lt2>
        <a:srgbClr val="FFFFFF"/>
      </a:lt2>
      <a:accent1>
        <a:srgbClr val="0083A2"/>
      </a:accent1>
      <a:accent2>
        <a:srgbClr val="6ECBD2"/>
      </a:accent2>
      <a:accent3>
        <a:srgbClr val="00B4CD"/>
      </a:accent3>
      <a:accent4>
        <a:srgbClr val="007BC2"/>
      </a:accent4>
      <a:accent5>
        <a:srgbClr val="71C7F0"/>
      </a:accent5>
      <a:accent6>
        <a:srgbClr val="00BAF2"/>
      </a:accent6>
      <a:hlink>
        <a:srgbClr val="007BC2"/>
      </a:hlink>
      <a:folHlink>
        <a:srgbClr val="0083A2"/>
      </a:folHlink>
    </a:clrScheme>
    <a:fontScheme name="Isal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anje">
  <a:themeElements>
    <a:clrScheme name="Isala_Palet_Blauw">
      <a:dk1>
        <a:srgbClr val="000000"/>
      </a:dk1>
      <a:lt1>
        <a:sysClr val="window" lastClr="FFFFFF"/>
      </a:lt1>
      <a:dk2>
        <a:srgbClr val="00B4CD"/>
      </a:dk2>
      <a:lt2>
        <a:srgbClr val="FFFFFF"/>
      </a:lt2>
      <a:accent1>
        <a:srgbClr val="0083A2"/>
      </a:accent1>
      <a:accent2>
        <a:srgbClr val="6ECBD2"/>
      </a:accent2>
      <a:accent3>
        <a:srgbClr val="00B4CD"/>
      </a:accent3>
      <a:accent4>
        <a:srgbClr val="007BC2"/>
      </a:accent4>
      <a:accent5>
        <a:srgbClr val="71C7F0"/>
      </a:accent5>
      <a:accent6>
        <a:srgbClr val="00BAF2"/>
      </a:accent6>
      <a:hlink>
        <a:srgbClr val="007BC2"/>
      </a:hlink>
      <a:folHlink>
        <a:srgbClr val="0083A2"/>
      </a:folHlink>
    </a:clrScheme>
    <a:fontScheme name="Isal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Presentatie Blauw">
  <a:themeElements>
    <a:clrScheme name="Isala_Palet_Blauw">
      <a:dk1>
        <a:srgbClr val="000000"/>
      </a:dk1>
      <a:lt1>
        <a:sysClr val="window" lastClr="FFFFFF"/>
      </a:lt1>
      <a:dk2>
        <a:srgbClr val="00B4CD"/>
      </a:dk2>
      <a:lt2>
        <a:srgbClr val="FFFFFF"/>
      </a:lt2>
      <a:accent1>
        <a:srgbClr val="0083A2"/>
      </a:accent1>
      <a:accent2>
        <a:srgbClr val="6ECBD2"/>
      </a:accent2>
      <a:accent3>
        <a:srgbClr val="00B4CD"/>
      </a:accent3>
      <a:accent4>
        <a:srgbClr val="007BC2"/>
      </a:accent4>
      <a:accent5>
        <a:srgbClr val="71C7F0"/>
      </a:accent5>
      <a:accent6>
        <a:srgbClr val="00BAF2"/>
      </a:accent6>
      <a:hlink>
        <a:srgbClr val="007BC2"/>
      </a:hlink>
      <a:folHlink>
        <a:srgbClr val="0083A2"/>
      </a:folHlink>
    </a:clrScheme>
    <a:fontScheme name="Isal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isala-doet">
  <a:themeElements>
    <a:clrScheme name="Isala_Palet_Blauw">
      <a:dk1>
        <a:srgbClr val="000000"/>
      </a:dk1>
      <a:lt1>
        <a:sysClr val="window" lastClr="FFFFFF"/>
      </a:lt1>
      <a:dk2>
        <a:srgbClr val="00B4CD"/>
      </a:dk2>
      <a:lt2>
        <a:srgbClr val="FFFFFF"/>
      </a:lt2>
      <a:accent1>
        <a:srgbClr val="0083A2"/>
      </a:accent1>
      <a:accent2>
        <a:srgbClr val="6ECBD2"/>
      </a:accent2>
      <a:accent3>
        <a:srgbClr val="00B4CD"/>
      </a:accent3>
      <a:accent4>
        <a:srgbClr val="007BC2"/>
      </a:accent4>
      <a:accent5>
        <a:srgbClr val="71C7F0"/>
      </a:accent5>
      <a:accent6>
        <a:srgbClr val="00BAF2"/>
      </a:accent6>
      <a:hlink>
        <a:srgbClr val="007BC2"/>
      </a:hlink>
      <a:folHlink>
        <a:srgbClr val="0083A2"/>
      </a:folHlink>
    </a:clrScheme>
    <a:fontScheme name="Isal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Isala_PowerPoint_Blauw">
  <a:themeElements>
    <a:clrScheme name="Isala_Palet_Blauw">
      <a:dk1>
        <a:srgbClr val="000000"/>
      </a:dk1>
      <a:lt1>
        <a:sysClr val="window" lastClr="FFFFFF"/>
      </a:lt1>
      <a:dk2>
        <a:srgbClr val="00B4CD"/>
      </a:dk2>
      <a:lt2>
        <a:srgbClr val="FFFFFF"/>
      </a:lt2>
      <a:accent1>
        <a:srgbClr val="0083A2"/>
      </a:accent1>
      <a:accent2>
        <a:srgbClr val="6ECBD2"/>
      </a:accent2>
      <a:accent3>
        <a:srgbClr val="00B4CD"/>
      </a:accent3>
      <a:accent4>
        <a:srgbClr val="007BC2"/>
      </a:accent4>
      <a:accent5>
        <a:srgbClr val="71C7F0"/>
      </a:accent5>
      <a:accent6>
        <a:srgbClr val="00BAF2"/>
      </a:accent6>
      <a:hlink>
        <a:srgbClr val="007BC2"/>
      </a:hlink>
      <a:folHlink>
        <a:srgbClr val="0083A2"/>
      </a:folHlink>
    </a:clrScheme>
    <a:fontScheme name="Isal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isala-leert">
  <a:themeElements>
    <a:clrScheme name="Isala_Palet_Blauw">
      <a:dk1>
        <a:srgbClr val="000000"/>
      </a:dk1>
      <a:lt1>
        <a:sysClr val="window" lastClr="FFFFFF"/>
      </a:lt1>
      <a:dk2>
        <a:srgbClr val="00B4CD"/>
      </a:dk2>
      <a:lt2>
        <a:srgbClr val="FFFFFF"/>
      </a:lt2>
      <a:accent1>
        <a:srgbClr val="0083A2"/>
      </a:accent1>
      <a:accent2>
        <a:srgbClr val="6ECBD2"/>
      </a:accent2>
      <a:accent3>
        <a:srgbClr val="00B4CD"/>
      </a:accent3>
      <a:accent4>
        <a:srgbClr val="007BC2"/>
      </a:accent4>
      <a:accent5>
        <a:srgbClr val="71C7F0"/>
      </a:accent5>
      <a:accent6>
        <a:srgbClr val="00BAF2"/>
      </a:accent6>
      <a:hlink>
        <a:srgbClr val="007BC2"/>
      </a:hlink>
      <a:folHlink>
        <a:srgbClr val="0083A2"/>
      </a:folHlink>
    </a:clrScheme>
    <a:fontScheme name="Isala">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FCFFA0E3617141AEB360AB81508546" ma:contentTypeVersion="16" ma:contentTypeDescription="Create a new document." ma:contentTypeScope="" ma:versionID="fcb32749db3d6bd09dcc153e57d1c004">
  <xsd:schema xmlns:xsd="http://www.w3.org/2001/XMLSchema" xmlns:xs="http://www.w3.org/2001/XMLSchema" xmlns:p="http://schemas.microsoft.com/office/2006/metadata/properties" xmlns:ns2="27c2f769-47a8-4b68-86b4-d78551aa356c" xmlns:ns3="2fb51d68-823b-4058-b355-b5fa638549c4" xmlns:ns4="3a65966a-6c18-4f65-af41-c48461925448" targetNamespace="http://schemas.microsoft.com/office/2006/metadata/properties" ma:root="true" ma:fieldsID="e940e97e7c2012107fcaf83a1ea8bf43" ns2:_="" ns3:_="" ns4:_="">
    <xsd:import namespace="27c2f769-47a8-4b68-86b4-d78551aa356c"/>
    <xsd:import namespace="2fb51d68-823b-4058-b355-b5fa638549c4"/>
    <xsd:import namespace="3a65966a-6c18-4f65-af41-c484619254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c2f769-47a8-4b68-86b4-d78551aa35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53940b5-3134-4203-af87-55f89102078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b51d68-823b-4058-b355-b5fa638549c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a65966a-6c18-4f65-af41-c4846192544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75c7fa3-829c-4275-b6e9-f4520ada7cba}" ma:internalName="TaxCatchAll" ma:showField="CatchAllData" ma:web="2fb51d68-823b-4058-b355-b5fa638549c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3C7ED3-ABCC-4597-8B1D-17B12FA141A7}"/>
</file>

<file path=customXml/itemProps2.xml><?xml version="1.0" encoding="utf-8"?>
<ds:datastoreItem xmlns:ds="http://schemas.openxmlformats.org/officeDocument/2006/customXml" ds:itemID="{EF444B6F-94BC-4BC7-BD30-18DAD7AE2255}"/>
</file>

<file path=docProps/app.xml><?xml version="1.0" encoding="utf-8"?>
<Properties xmlns="http://schemas.openxmlformats.org/officeDocument/2006/extended-properties" xmlns:vt="http://schemas.openxmlformats.org/officeDocument/2006/docPropsVTypes">
  <Template>Dijklander powerpoint_def</Template>
  <TotalTime>344</TotalTime>
  <Words>744</Words>
  <Application>Microsoft Office PowerPoint</Application>
  <PresentationFormat>Diavoorstelling (16:9)</PresentationFormat>
  <Paragraphs>123</Paragraphs>
  <Slides>19</Slides>
  <Notes>12</Notes>
  <HiddenSlides>0</HiddenSlides>
  <MMClips>0</MMClips>
  <ScaleCrop>false</ScaleCrop>
  <HeadingPairs>
    <vt:vector size="8" baseType="variant">
      <vt:variant>
        <vt:lpstr>Gebruikte lettertypen</vt:lpstr>
      </vt:variant>
      <vt:variant>
        <vt:i4>5</vt:i4>
      </vt:variant>
      <vt:variant>
        <vt:lpstr>Thema</vt:lpstr>
      </vt:variant>
      <vt:variant>
        <vt:i4>8</vt:i4>
      </vt:variant>
      <vt:variant>
        <vt:lpstr>Ingesloten OLE-bronprogramma's</vt:lpstr>
      </vt:variant>
      <vt:variant>
        <vt:i4>1</vt:i4>
      </vt:variant>
      <vt:variant>
        <vt:lpstr>Diatitels</vt:lpstr>
      </vt:variant>
      <vt:variant>
        <vt:i4>19</vt:i4>
      </vt:variant>
    </vt:vector>
  </HeadingPairs>
  <TitlesOfParts>
    <vt:vector size="33" baseType="lpstr">
      <vt:lpstr>Arial</vt:lpstr>
      <vt:lpstr>Calibri</vt:lpstr>
      <vt:lpstr>Catamaran SemiBold</vt:lpstr>
      <vt:lpstr>Verdana</vt:lpstr>
      <vt:lpstr>Wingdings</vt:lpstr>
      <vt:lpstr>Kantoorthema</vt:lpstr>
      <vt:lpstr>Alrijne Ziekenhuis ppt basis</vt:lpstr>
      <vt:lpstr>Isala_PowerPoint_Blauw</vt:lpstr>
      <vt:lpstr>oranje</vt:lpstr>
      <vt:lpstr>2_Presentatie Blauw</vt:lpstr>
      <vt:lpstr>isala-doet</vt:lpstr>
      <vt:lpstr>1_Isala_PowerPoint_Blauw</vt:lpstr>
      <vt:lpstr>isala-leert</vt:lpstr>
      <vt:lpstr>think-cell Slide</vt:lpstr>
      <vt:lpstr>PowerPoint-presentatie</vt:lpstr>
      <vt:lpstr>  Even voorstellen:  Marije Dekker, programmamanager SamenBeter Alrijne zorggroep Corina van Gelderen, manager Centrum voor Verbeteren en Innoveren Isala Coby Bilijam, kinderarts en medisch manager Kwaliteit Ilse de Vries, programmamanager en hoofd team patient (Kwaliteit)  </vt:lpstr>
      <vt:lpstr> - Over hoe het kwam dat we hier staan (Coby)  - Over hoe we elkaar hebben  leren kennen (Marije, Corina en Ilse)   </vt:lpstr>
      <vt:lpstr>Organisaties kunnen soms log en traag zijn..</vt:lpstr>
      <vt:lpstr>Reflectie naar eigen organisatie</vt:lpstr>
      <vt:lpstr>3 voorbeelden</vt:lpstr>
      <vt:lpstr>Voorbeeld Isala</vt:lpstr>
      <vt:lpstr>PowerPoint-presentatie</vt:lpstr>
      <vt:lpstr>PowerPoint-presentatie</vt:lpstr>
      <vt:lpstr>PowerPoint-presentatie</vt:lpstr>
      <vt:lpstr>PowerPoint-presentatie</vt:lpstr>
      <vt:lpstr>Dijklander</vt:lpstr>
      <vt:lpstr>Successen delen!</vt:lpstr>
      <vt:lpstr>Het Lean Transformatie Model</vt:lpstr>
      <vt:lpstr>Dagelijkse aansturing, operationeel en procesmatig</vt:lpstr>
      <vt:lpstr>Belang van samenwerken over organisaties heen</vt:lpstr>
      <vt:lpstr>Tips:</vt:lpstr>
      <vt:lpstr>Ontwerpen naar de eigen situatie</vt:lpstr>
      <vt:lpstr>Reflecteer voor jezelf..</vt:lpstr>
    </vt:vector>
  </TitlesOfParts>
  <Company>Dijklander Ziekenhuis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Vries, Ilse de</dc:creator>
  <cp:lastModifiedBy>Dekker M.C.A.,</cp:lastModifiedBy>
  <cp:revision>68</cp:revision>
  <dcterms:created xsi:type="dcterms:W3CDTF">2022-07-07T13:34:58Z</dcterms:created>
  <dcterms:modified xsi:type="dcterms:W3CDTF">2022-09-19T09:09:07Z</dcterms:modified>
</cp:coreProperties>
</file>