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0"/>
  </p:notesMasterIdLst>
  <p:sldIdLst>
    <p:sldId id="258" r:id="rId6"/>
    <p:sldId id="277" r:id="rId7"/>
    <p:sldId id="297" r:id="rId8"/>
    <p:sldId id="298" r:id="rId9"/>
    <p:sldId id="299" r:id="rId10"/>
    <p:sldId id="294" r:id="rId11"/>
    <p:sldId id="295" r:id="rId12"/>
    <p:sldId id="296" r:id="rId13"/>
    <p:sldId id="300" r:id="rId14"/>
    <p:sldId id="301" r:id="rId15"/>
    <p:sldId id="302" r:id="rId16"/>
    <p:sldId id="303" r:id="rId17"/>
    <p:sldId id="304" r:id="rId18"/>
    <p:sldId id="305" r:id="rId1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5DD165-DC1C-0CF9-6C4D-A183F339D51E}" name="Carlijn van Trigt" initials="CvT" userId="S::c.vantrigt@demedischspecialist.nl::e6145659-51da-478b-853d-e00190688b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38F4C5-A627-4CA9-AFFF-FFC547BD0D2B}" v="139" dt="2022-09-21T06:57:40.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4" autoAdjust="0"/>
    <p:restoredTop sz="94724" autoAdjust="0"/>
  </p:normalViewPr>
  <p:slideViewPr>
    <p:cSldViewPr snapToGrid="0" snapToObjects="1">
      <p:cViewPr varScale="1">
        <p:scale>
          <a:sx n="152" d="100"/>
          <a:sy n="152" d="100"/>
        </p:scale>
        <p:origin x="66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4" Type="http://schemas.openxmlformats.org/officeDocument/2006/relationships/tableStyles" Target="tableStyles.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em Lijfering" userId="c9de6893-5a88-476b-b913-e44fe3a94507" providerId="ADAL" clId="{7C38F4C5-A627-4CA9-AFFF-FFC547BD0D2B}"/>
    <pc:docChg chg="undo custSel addSld delSld modSld sldOrd">
      <pc:chgData name="Willem Lijfering" userId="c9de6893-5a88-476b-b913-e44fe3a94507" providerId="ADAL" clId="{7C38F4C5-A627-4CA9-AFFF-FFC547BD0D2B}" dt="2022-09-21T13:51:15.906" v="6406" actId="20577"/>
      <pc:docMkLst>
        <pc:docMk/>
      </pc:docMkLst>
      <pc:sldChg chg="addSp delSp modSp mod">
        <pc:chgData name="Willem Lijfering" userId="c9de6893-5a88-476b-b913-e44fe3a94507" providerId="ADAL" clId="{7C38F4C5-A627-4CA9-AFFF-FFC547BD0D2B}" dt="2022-09-21T06:35:03.920" v="196" actId="114"/>
        <pc:sldMkLst>
          <pc:docMk/>
          <pc:sldMk cId="389279857" sldId="258"/>
        </pc:sldMkLst>
        <pc:spChg chg="add del mod">
          <ac:chgData name="Willem Lijfering" userId="c9de6893-5a88-476b-b913-e44fe3a94507" providerId="ADAL" clId="{7C38F4C5-A627-4CA9-AFFF-FFC547BD0D2B}" dt="2022-09-21T06:32:46.449" v="6"/>
          <ac:spMkLst>
            <pc:docMk/>
            <pc:sldMk cId="389279857" sldId="258"/>
            <ac:spMk id="2" creationId="{18F52607-5F67-968A-8378-8B650A886998}"/>
          </ac:spMkLst>
        </pc:spChg>
        <pc:spChg chg="add del mod">
          <ac:chgData name="Willem Lijfering" userId="c9de6893-5a88-476b-b913-e44fe3a94507" providerId="ADAL" clId="{7C38F4C5-A627-4CA9-AFFF-FFC547BD0D2B}" dt="2022-09-21T06:32:46.449" v="6"/>
          <ac:spMkLst>
            <pc:docMk/>
            <pc:sldMk cId="389279857" sldId="258"/>
            <ac:spMk id="3" creationId="{FE424575-30D0-D547-55B2-B2B328825024}"/>
          </ac:spMkLst>
        </pc:spChg>
        <pc:spChg chg="add del mod">
          <ac:chgData name="Willem Lijfering" userId="c9de6893-5a88-476b-b913-e44fe3a94507" providerId="ADAL" clId="{7C38F4C5-A627-4CA9-AFFF-FFC547BD0D2B}" dt="2022-09-21T06:34:57.542" v="195" actId="1037"/>
          <ac:spMkLst>
            <pc:docMk/>
            <pc:sldMk cId="389279857" sldId="258"/>
            <ac:spMk id="4" creationId="{ABC0C581-931B-3DA5-46A3-E55BDC1AAEC1}"/>
          </ac:spMkLst>
        </pc:spChg>
        <pc:spChg chg="mod">
          <ac:chgData name="Willem Lijfering" userId="c9de6893-5a88-476b-b913-e44fe3a94507" providerId="ADAL" clId="{7C38F4C5-A627-4CA9-AFFF-FFC547BD0D2B}" dt="2022-09-21T06:35:03.920" v="196" actId="114"/>
          <ac:spMkLst>
            <pc:docMk/>
            <pc:sldMk cId="389279857" sldId="258"/>
            <ac:spMk id="5" creationId="{150E2CA8-CA7E-39F3-3CEF-470A809F9B8E}"/>
          </ac:spMkLst>
        </pc:spChg>
        <pc:spChg chg="add del mod">
          <ac:chgData name="Willem Lijfering" userId="c9de6893-5a88-476b-b913-e44fe3a94507" providerId="ADAL" clId="{7C38F4C5-A627-4CA9-AFFF-FFC547BD0D2B}" dt="2022-09-21T06:33:53.173" v="126" actId="21"/>
          <ac:spMkLst>
            <pc:docMk/>
            <pc:sldMk cId="389279857" sldId="258"/>
            <ac:spMk id="6" creationId="{FB44D719-5DD2-16A9-4852-54BE25875A34}"/>
          </ac:spMkLst>
        </pc:spChg>
        <pc:spChg chg="add mod">
          <ac:chgData name="Willem Lijfering" userId="c9de6893-5a88-476b-b913-e44fe3a94507" providerId="ADAL" clId="{7C38F4C5-A627-4CA9-AFFF-FFC547BD0D2B}" dt="2022-09-21T06:34:57.542" v="195" actId="1037"/>
          <ac:spMkLst>
            <pc:docMk/>
            <pc:sldMk cId="389279857" sldId="258"/>
            <ac:spMk id="7" creationId="{3B6CD677-1421-CE8A-2272-68FDC9F189B3}"/>
          </ac:spMkLst>
        </pc:spChg>
      </pc:sldChg>
      <pc:sldChg chg="del">
        <pc:chgData name="Willem Lijfering" userId="c9de6893-5a88-476b-b913-e44fe3a94507" providerId="ADAL" clId="{7C38F4C5-A627-4CA9-AFFF-FFC547BD0D2B}" dt="2022-09-21T09:46:13.282" v="6131" actId="47"/>
        <pc:sldMkLst>
          <pc:docMk/>
          <pc:sldMk cId="2161404259" sldId="268"/>
        </pc:sldMkLst>
      </pc:sldChg>
      <pc:sldChg chg="del">
        <pc:chgData name="Willem Lijfering" userId="c9de6893-5a88-476b-b913-e44fe3a94507" providerId="ADAL" clId="{7C38F4C5-A627-4CA9-AFFF-FFC547BD0D2B}" dt="2022-09-21T06:32:17.251" v="0" actId="47"/>
        <pc:sldMkLst>
          <pc:docMk/>
          <pc:sldMk cId="2168978095" sldId="275"/>
        </pc:sldMkLst>
      </pc:sldChg>
      <pc:sldChg chg="del">
        <pc:chgData name="Willem Lijfering" userId="c9de6893-5a88-476b-b913-e44fe3a94507" providerId="ADAL" clId="{7C38F4C5-A627-4CA9-AFFF-FFC547BD0D2B}" dt="2022-09-21T09:45:47.709" v="6119" actId="47"/>
        <pc:sldMkLst>
          <pc:docMk/>
          <pc:sldMk cId="4166645467" sldId="276"/>
        </pc:sldMkLst>
      </pc:sldChg>
      <pc:sldChg chg="addSp delSp modSp mod ord modAnim modNotesTx">
        <pc:chgData name="Willem Lijfering" userId="c9de6893-5a88-476b-b913-e44fe3a94507" providerId="ADAL" clId="{7C38F4C5-A627-4CA9-AFFF-FFC547BD0D2B}" dt="2022-09-21T09:48:13.884" v="6185" actId="20577"/>
        <pc:sldMkLst>
          <pc:docMk/>
          <pc:sldMk cId="1543957305" sldId="277"/>
        </pc:sldMkLst>
        <pc:spChg chg="add del mod">
          <ac:chgData name="Willem Lijfering" userId="c9de6893-5a88-476b-b913-e44fe3a94507" providerId="ADAL" clId="{7C38F4C5-A627-4CA9-AFFF-FFC547BD0D2B}" dt="2022-09-21T07:39:16.531" v="1331" actId="21"/>
          <ac:spMkLst>
            <pc:docMk/>
            <pc:sldMk cId="1543957305" sldId="277"/>
            <ac:spMk id="2" creationId="{D11A1AEF-4AC0-5804-4D6A-A7C4A8B9D49A}"/>
          </ac:spMkLst>
        </pc:spChg>
        <pc:spChg chg="add del mod">
          <ac:chgData name="Willem Lijfering" userId="c9de6893-5a88-476b-b913-e44fe3a94507" providerId="ADAL" clId="{7C38F4C5-A627-4CA9-AFFF-FFC547BD0D2B}" dt="2022-09-21T07:37:59.859" v="1231" actId="478"/>
          <ac:spMkLst>
            <pc:docMk/>
            <pc:sldMk cId="1543957305" sldId="277"/>
            <ac:spMk id="4" creationId="{5C68F494-DCF5-426F-B4AB-048E08D0D116}"/>
          </ac:spMkLst>
        </pc:spChg>
        <pc:spChg chg="del mod">
          <ac:chgData name="Willem Lijfering" userId="c9de6893-5a88-476b-b913-e44fe3a94507" providerId="ADAL" clId="{7C38F4C5-A627-4CA9-AFFF-FFC547BD0D2B}" dt="2022-09-21T07:39:19.362" v="1332" actId="478"/>
          <ac:spMkLst>
            <pc:docMk/>
            <pc:sldMk cId="1543957305" sldId="277"/>
            <ac:spMk id="5" creationId="{150E2CA8-CA7E-39F3-3CEF-470A809F9B8E}"/>
          </ac:spMkLst>
        </pc:spChg>
        <pc:spChg chg="add mod">
          <ac:chgData name="Willem Lijfering" userId="c9de6893-5a88-476b-b913-e44fe3a94507" providerId="ADAL" clId="{7C38F4C5-A627-4CA9-AFFF-FFC547BD0D2B}" dt="2022-09-21T07:38:37.386" v="1327" actId="20577"/>
          <ac:spMkLst>
            <pc:docMk/>
            <pc:sldMk cId="1543957305" sldId="277"/>
            <ac:spMk id="7" creationId="{BA432DCB-AA55-ECD1-3B68-0AF1D290B626}"/>
          </ac:spMkLst>
        </pc:spChg>
        <pc:spChg chg="add del mod">
          <ac:chgData name="Willem Lijfering" userId="c9de6893-5a88-476b-b913-e44fe3a94507" providerId="ADAL" clId="{7C38F4C5-A627-4CA9-AFFF-FFC547BD0D2B}" dt="2022-09-21T07:39:24.337" v="1333" actId="478"/>
          <ac:spMkLst>
            <pc:docMk/>
            <pc:sldMk cId="1543957305" sldId="277"/>
            <ac:spMk id="9" creationId="{933ABCBF-CB02-5A42-C3E7-24FBB6199CF1}"/>
          </ac:spMkLst>
        </pc:spChg>
        <pc:spChg chg="add mod">
          <ac:chgData name="Willem Lijfering" userId="c9de6893-5a88-476b-b913-e44fe3a94507" providerId="ADAL" clId="{7C38F4C5-A627-4CA9-AFFF-FFC547BD0D2B}" dt="2022-09-21T09:48:13.884" v="6185" actId="20577"/>
          <ac:spMkLst>
            <pc:docMk/>
            <pc:sldMk cId="1543957305" sldId="277"/>
            <ac:spMk id="13" creationId="{9A016AA4-7A11-C0BF-EC66-DA17AF978982}"/>
          </ac:spMkLst>
        </pc:spChg>
        <pc:spChg chg="add mod">
          <ac:chgData name="Willem Lijfering" userId="c9de6893-5a88-476b-b913-e44fe3a94507" providerId="ADAL" clId="{7C38F4C5-A627-4CA9-AFFF-FFC547BD0D2B}" dt="2022-09-21T07:41:39.599" v="1449" actId="20577"/>
          <ac:spMkLst>
            <pc:docMk/>
            <pc:sldMk cId="1543957305" sldId="277"/>
            <ac:spMk id="14" creationId="{1D64D114-364E-134C-9E84-7B2C481F1FB4}"/>
          </ac:spMkLst>
        </pc:spChg>
        <pc:spChg chg="add mod">
          <ac:chgData name="Willem Lijfering" userId="c9de6893-5a88-476b-b913-e44fe3a94507" providerId="ADAL" clId="{7C38F4C5-A627-4CA9-AFFF-FFC547BD0D2B}" dt="2022-09-21T07:50:01.033" v="1977" actId="1037"/>
          <ac:spMkLst>
            <pc:docMk/>
            <pc:sldMk cId="1543957305" sldId="277"/>
            <ac:spMk id="15" creationId="{A765CE24-1DCC-A5CB-0E0B-E5E2841A8C72}"/>
          </ac:spMkLst>
        </pc:spChg>
        <pc:picChg chg="mod">
          <ac:chgData name="Willem Lijfering" userId="c9de6893-5a88-476b-b913-e44fe3a94507" providerId="ADAL" clId="{7C38F4C5-A627-4CA9-AFFF-FFC547BD0D2B}" dt="2022-09-21T07:40:38.014" v="1363" actId="14100"/>
          <ac:picMkLst>
            <pc:docMk/>
            <pc:sldMk cId="1543957305" sldId="277"/>
            <ac:picMk id="3" creationId="{F16EC7A6-A94B-0FCF-40B7-C87216329843}"/>
          </ac:picMkLst>
        </pc:picChg>
        <pc:cxnChg chg="add mod">
          <ac:chgData name="Willem Lijfering" userId="c9de6893-5a88-476b-b913-e44fe3a94507" providerId="ADAL" clId="{7C38F4C5-A627-4CA9-AFFF-FFC547BD0D2B}" dt="2022-09-21T07:50:05.593" v="1978" actId="1076"/>
          <ac:cxnSpMkLst>
            <pc:docMk/>
            <pc:sldMk cId="1543957305" sldId="277"/>
            <ac:cxnSpMk id="11" creationId="{6C0E5B26-4C08-578D-AA85-CC4A2442E3DB}"/>
          </ac:cxnSpMkLst>
        </pc:cxnChg>
      </pc:sldChg>
      <pc:sldChg chg="del">
        <pc:chgData name="Willem Lijfering" userId="c9de6893-5a88-476b-b913-e44fe3a94507" providerId="ADAL" clId="{7C38F4C5-A627-4CA9-AFFF-FFC547BD0D2B}" dt="2022-09-21T09:45:50.911" v="6120" actId="47"/>
        <pc:sldMkLst>
          <pc:docMk/>
          <pc:sldMk cId="2846237734" sldId="278"/>
        </pc:sldMkLst>
      </pc:sldChg>
      <pc:sldChg chg="del">
        <pc:chgData name="Willem Lijfering" userId="c9de6893-5a88-476b-b913-e44fe3a94507" providerId="ADAL" clId="{7C38F4C5-A627-4CA9-AFFF-FFC547BD0D2B}" dt="2022-09-21T09:45:53.552" v="6121" actId="47"/>
        <pc:sldMkLst>
          <pc:docMk/>
          <pc:sldMk cId="1095448990" sldId="279"/>
        </pc:sldMkLst>
      </pc:sldChg>
      <pc:sldChg chg="del">
        <pc:chgData name="Willem Lijfering" userId="c9de6893-5a88-476b-b913-e44fe3a94507" providerId="ADAL" clId="{7C38F4C5-A627-4CA9-AFFF-FFC547BD0D2B}" dt="2022-09-21T09:45:56.859" v="6122" actId="47"/>
        <pc:sldMkLst>
          <pc:docMk/>
          <pc:sldMk cId="959149272" sldId="280"/>
        </pc:sldMkLst>
      </pc:sldChg>
      <pc:sldChg chg="del">
        <pc:chgData name="Willem Lijfering" userId="c9de6893-5a88-476b-b913-e44fe3a94507" providerId="ADAL" clId="{7C38F4C5-A627-4CA9-AFFF-FFC547BD0D2B}" dt="2022-09-21T09:45:58.411" v="6123" actId="47"/>
        <pc:sldMkLst>
          <pc:docMk/>
          <pc:sldMk cId="3250215953" sldId="281"/>
        </pc:sldMkLst>
      </pc:sldChg>
      <pc:sldChg chg="del">
        <pc:chgData name="Willem Lijfering" userId="c9de6893-5a88-476b-b913-e44fe3a94507" providerId="ADAL" clId="{7C38F4C5-A627-4CA9-AFFF-FFC547BD0D2B}" dt="2022-09-21T09:45:59.453" v="6124" actId="47"/>
        <pc:sldMkLst>
          <pc:docMk/>
          <pc:sldMk cId="1246690522" sldId="283"/>
        </pc:sldMkLst>
      </pc:sldChg>
      <pc:sldChg chg="del">
        <pc:chgData name="Willem Lijfering" userId="c9de6893-5a88-476b-b913-e44fe3a94507" providerId="ADAL" clId="{7C38F4C5-A627-4CA9-AFFF-FFC547BD0D2B}" dt="2022-09-21T09:46:05.718" v="6127" actId="47"/>
        <pc:sldMkLst>
          <pc:docMk/>
          <pc:sldMk cId="1278036739" sldId="286"/>
        </pc:sldMkLst>
      </pc:sldChg>
      <pc:sldChg chg="del">
        <pc:chgData name="Willem Lijfering" userId="c9de6893-5a88-476b-b913-e44fe3a94507" providerId="ADAL" clId="{7C38F4C5-A627-4CA9-AFFF-FFC547BD0D2B}" dt="2022-09-21T09:46:02.111" v="6125" actId="47"/>
        <pc:sldMkLst>
          <pc:docMk/>
          <pc:sldMk cId="903481646" sldId="289"/>
        </pc:sldMkLst>
      </pc:sldChg>
      <pc:sldChg chg="del">
        <pc:chgData name="Willem Lijfering" userId="c9de6893-5a88-476b-b913-e44fe3a94507" providerId="ADAL" clId="{7C38F4C5-A627-4CA9-AFFF-FFC547BD0D2B}" dt="2022-09-21T09:46:10.706" v="6130" actId="47"/>
        <pc:sldMkLst>
          <pc:docMk/>
          <pc:sldMk cId="843130019" sldId="290"/>
        </pc:sldMkLst>
      </pc:sldChg>
      <pc:sldChg chg="del">
        <pc:chgData name="Willem Lijfering" userId="c9de6893-5a88-476b-b913-e44fe3a94507" providerId="ADAL" clId="{7C38F4C5-A627-4CA9-AFFF-FFC547BD0D2B}" dt="2022-09-21T09:46:03.681" v="6126" actId="47"/>
        <pc:sldMkLst>
          <pc:docMk/>
          <pc:sldMk cId="1712804582" sldId="291"/>
        </pc:sldMkLst>
      </pc:sldChg>
      <pc:sldChg chg="del">
        <pc:chgData name="Willem Lijfering" userId="c9de6893-5a88-476b-b913-e44fe3a94507" providerId="ADAL" clId="{7C38F4C5-A627-4CA9-AFFF-FFC547BD0D2B}" dt="2022-09-21T09:46:07.590" v="6128" actId="47"/>
        <pc:sldMkLst>
          <pc:docMk/>
          <pc:sldMk cId="1235843590" sldId="292"/>
        </pc:sldMkLst>
      </pc:sldChg>
      <pc:sldChg chg="del">
        <pc:chgData name="Willem Lijfering" userId="c9de6893-5a88-476b-b913-e44fe3a94507" providerId="ADAL" clId="{7C38F4C5-A627-4CA9-AFFF-FFC547BD0D2B}" dt="2022-09-21T09:46:09.724" v="6129" actId="47"/>
        <pc:sldMkLst>
          <pc:docMk/>
          <pc:sldMk cId="3800690281" sldId="293"/>
        </pc:sldMkLst>
      </pc:sldChg>
      <pc:sldChg chg="addSp delSp modSp new mod modAnim">
        <pc:chgData name="Willem Lijfering" userId="c9de6893-5a88-476b-b913-e44fe3a94507" providerId="ADAL" clId="{7C38F4C5-A627-4CA9-AFFF-FFC547BD0D2B}" dt="2022-09-21T09:50:30.594" v="6276" actId="20577"/>
        <pc:sldMkLst>
          <pc:docMk/>
          <pc:sldMk cId="3848713906" sldId="294"/>
        </pc:sldMkLst>
        <pc:spChg chg="mod">
          <ac:chgData name="Willem Lijfering" userId="c9de6893-5a88-476b-b913-e44fe3a94507" providerId="ADAL" clId="{7C38F4C5-A627-4CA9-AFFF-FFC547BD0D2B}" dt="2022-09-21T06:35:51.222" v="223" actId="20577"/>
          <ac:spMkLst>
            <pc:docMk/>
            <pc:sldMk cId="3848713906" sldId="294"/>
            <ac:spMk id="2" creationId="{7238034A-21AA-866F-38CE-2E1725C206FB}"/>
          </ac:spMkLst>
        </pc:spChg>
        <pc:spChg chg="mod">
          <ac:chgData name="Willem Lijfering" userId="c9de6893-5a88-476b-b913-e44fe3a94507" providerId="ADAL" clId="{7C38F4C5-A627-4CA9-AFFF-FFC547BD0D2B}" dt="2022-09-21T09:50:30.594" v="6276" actId="20577"/>
          <ac:spMkLst>
            <pc:docMk/>
            <pc:sldMk cId="3848713906" sldId="294"/>
            <ac:spMk id="3" creationId="{6F9702CA-354D-CB35-5FAF-3D083C178F25}"/>
          </ac:spMkLst>
        </pc:spChg>
        <pc:picChg chg="add del mod">
          <ac:chgData name="Willem Lijfering" userId="c9de6893-5a88-476b-b913-e44fe3a94507" providerId="ADAL" clId="{7C38F4C5-A627-4CA9-AFFF-FFC547BD0D2B}" dt="2022-09-21T07:54:41.561" v="2023" actId="478"/>
          <ac:picMkLst>
            <pc:docMk/>
            <pc:sldMk cId="3848713906" sldId="294"/>
            <ac:picMk id="4" creationId="{93BC3C34-3198-C67D-CA73-064CA9FF89D6}"/>
          </ac:picMkLst>
        </pc:picChg>
        <pc:picChg chg="add del mod">
          <ac:chgData name="Willem Lijfering" userId="c9de6893-5a88-476b-b913-e44fe3a94507" providerId="ADAL" clId="{7C38F4C5-A627-4CA9-AFFF-FFC547BD0D2B}" dt="2022-09-21T07:54:41.561" v="2023" actId="478"/>
          <ac:picMkLst>
            <pc:docMk/>
            <pc:sldMk cId="3848713906" sldId="294"/>
            <ac:picMk id="1026" creationId="{A91C270E-4A15-1A51-7DE3-9ABBE4D7A225}"/>
          </ac:picMkLst>
        </pc:picChg>
        <pc:picChg chg="add del mod">
          <ac:chgData name="Willem Lijfering" userId="c9de6893-5a88-476b-b913-e44fe3a94507" providerId="ADAL" clId="{7C38F4C5-A627-4CA9-AFFF-FFC547BD0D2B}" dt="2022-09-21T06:55:23.782" v="597" actId="478"/>
          <ac:picMkLst>
            <pc:docMk/>
            <pc:sldMk cId="3848713906" sldId="294"/>
            <ac:picMk id="1028" creationId="{F7A15179-E22B-4EF7-719D-3FB071B85A30}"/>
          </ac:picMkLst>
        </pc:picChg>
        <pc:picChg chg="add mod">
          <ac:chgData name="Willem Lijfering" userId="c9de6893-5a88-476b-b913-e44fe3a94507" providerId="ADAL" clId="{7C38F4C5-A627-4CA9-AFFF-FFC547BD0D2B}" dt="2022-09-21T09:05:55.894" v="4276" actId="14100"/>
          <ac:picMkLst>
            <pc:docMk/>
            <pc:sldMk cId="3848713906" sldId="294"/>
            <ac:picMk id="1030" creationId="{24A3A449-D2ED-D857-E4E5-D3993F56F98A}"/>
          </ac:picMkLst>
        </pc:picChg>
        <pc:picChg chg="add del mod">
          <ac:chgData name="Willem Lijfering" userId="c9de6893-5a88-476b-b913-e44fe3a94507" providerId="ADAL" clId="{7C38F4C5-A627-4CA9-AFFF-FFC547BD0D2B}" dt="2022-09-21T07:54:41.561" v="2023" actId="478"/>
          <ac:picMkLst>
            <pc:docMk/>
            <pc:sldMk cId="3848713906" sldId="294"/>
            <ac:picMk id="1032" creationId="{30F61B8A-1206-6DE8-05C8-C99EAAEE3377}"/>
          </ac:picMkLst>
        </pc:picChg>
      </pc:sldChg>
      <pc:sldChg chg="addSp modSp new mod modAnim">
        <pc:chgData name="Willem Lijfering" userId="c9de6893-5a88-476b-b913-e44fe3a94507" providerId="ADAL" clId="{7C38F4C5-A627-4CA9-AFFF-FFC547BD0D2B}" dt="2022-09-21T09:11:30.578" v="4315" actId="1076"/>
        <pc:sldMkLst>
          <pc:docMk/>
          <pc:sldMk cId="884086481" sldId="295"/>
        </pc:sldMkLst>
        <pc:spChg chg="mod">
          <ac:chgData name="Willem Lijfering" userId="c9de6893-5a88-476b-b913-e44fe3a94507" providerId="ADAL" clId="{7C38F4C5-A627-4CA9-AFFF-FFC547BD0D2B}" dt="2022-09-21T06:58:35.906" v="641" actId="20577"/>
          <ac:spMkLst>
            <pc:docMk/>
            <pc:sldMk cId="884086481" sldId="295"/>
            <ac:spMk id="2" creationId="{52FB0F3D-9ED2-B14D-A099-40B684AB1910}"/>
          </ac:spMkLst>
        </pc:spChg>
        <pc:spChg chg="mod">
          <ac:chgData name="Willem Lijfering" userId="c9de6893-5a88-476b-b913-e44fe3a94507" providerId="ADAL" clId="{7C38F4C5-A627-4CA9-AFFF-FFC547BD0D2B}" dt="2022-09-21T09:10:14.121" v="4312" actId="20577"/>
          <ac:spMkLst>
            <pc:docMk/>
            <pc:sldMk cId="884086481" sldId="295"/>
            <ac:spMk id="3" creationId="{70B069A4-3E05-51A9-C46A-0B4D322A5B31}"/>
          </ac:spMkLst>
        </pc:spChg>
        <pc:spChg chg="add mod">
          <ac:chgData name="Willem Lijfering" userId="c9de6893-5a88-476b-b913-e44fe3a94507" providerId="ADAL" clId="{7C38F4C5-A627-4CA9-AFFF-FFC547BD0D2B}" dt="2022-09-21T07:16:14.408" v="1217" actId="20577"/>
          <ac:spMkLst>
            <pc:docMk/>
            <pc:sldMk cId="884086481" sldId="295"/>
            <ac:spMk id="4" creationId="{E2CB6636-2425-E998-BB26-06D29892FF35}"/>
          </ac:spMkLst>
        </pc:spChg>
        <pc:picChg chg="add mod">
          <ac:chgData name="Willem Lijfering" userId="c9de6893-5a88-476b-b913-e44fe3a94507" providerId="ADAL" clId="{7C38F4C5-A627-4CA9-AFFF-FFC547BD0D2B}" dt="2022-09-21T09:11:30.578" v="4315" actId="1076"/>
          <ac:picMkLst>
            <pc:docMk/>
            <pc:sldMk cId="884086481" sldId="295"/>
            <ac:picMk id="6" creationId="{5BEEC922-A5A3-2B71-CB0C-FC80FE481FC9}"/>
          </ac:picMkLst>
        </pc:picChg>
      </pc:sldChg>
      <pc:sldChg chg="addSp delSp modSp new mod modAnim modNotesTx">
        <pc:chgData name="Willem Lijfering" userId="c9de6893-5a88-476b-b913-e44fe3a94507" providerId="ADAL" clId="{7C38F4C5-A627-4CA9-AFFF-FFC547BD0D2B}" dt="2022-09-21T10:01:29.758" v="6312" actId="20577"/>
        <pc:sldMkLst>
          <pc:docMk/>
          <pc:sldMk cId="3032233007" sldId="296"/>
        </pc:sldMkLst>
        <pc:spChg chg="mod">
          <ac:chgData name="Willem Lijfering" userId="c9de6893-5a88-476b-b913-e44fe3a94507" providerId="ADAL" clId="{7C38F4C5-A627-4CA9-AFFF-FFC547BD0D2B}" dt="2022-09-21T10:01:29.758" v="6312" actId="20577"/>
          <ac:spMkLst>
            <pc:docMk/>
            <pc:sldMk cId="3032233007" sldId="296"/>
            <ac:spMk id="2" creationId="{1E9F10C4-B760-45F6-0F44-9A793ED3FAF9}"/>
          </ac:spMkLst>
        </pc:spChg>
        <pc:spChg chg="del">
          <ac:chgData name="Willem Lijfering" userId="c9de6893-5a88-476b-b913-e44fe3a94507" providerId="ADAL" clId="{7C38F4C5-A627-4CA9-AFFF-FFC547BD0D2B}" dt="2022-09-21T07:16:05.760" v="1215" actId="478"/>
          <ac:spMkLst>
            <pc:docMk/>
            <pc:sldMk cId="3032233007" sldId="296"/>
            <ac:spMk id="3" creationId="{90BFEA52-CA65-84E6-D406-0C236FD59E6D}"/>
          </ac:spMkLst>
        </pc:spChg>
        <pc:spChg chg="add mod">
          <ac:chgData name="Willem Lijfering" userId="c9de6893-5a88-476b-b913-e44fe3a94507" providerId="ADAL" clId="{7C38F4C5-A627-4CA9-AFFF-FFC547BD0D2B}" dt="2022-09-21T10:01:19.458" v="6310" actId="20577"/>
          <ac:spMkLst>
            <pc:docMk/>
            <pc:sldMk cId="3032233007" sldId="296"/>
            <ac:spMk id="4" creationId="{433E2CA8-A4FE-7B9C-E1CD-C49E3520E949}"/>
          </ac:spMkLst>
        </pc:spChg>
        <pc:spChg chg="add mod">
          <ac:chgData name="Willem Lijfering" userId="c9de6893-5a88-476b-b913-e44fe3a94507" providerId="ADAL" clId="{7C38F4C5-A627-4CA9-AFFF-FFC547BD0D2B}" dt="2022-09-21T09:51:45.795" v="6284" actId="1036"/>
          <ac:spMkLst>
            <pc:docMk/>
            <pc:sldMk cId="3032233007" sldId="296"/>
            <ac:spMk id="6" creationId="{0BA48AB4-1CA5-40FA-7427-56513997DAA2}"/>
          </ac:spMkLst>
        </pc:spChg>
        <pc:spChg chg="add mod">
          <ac:chgData name="Willem Lijfering" userId="c9de6893-5a88-476b-b913-e44fe3a94507" providerId="ADAL" clId="{7C38F4C5-A627-4CA9-AFFF-FFC547BD0D2B}" dt="2022-09-21T08:32:29.626" v="3090" actId="1038"/>
          <ac:spMkLst>
            <pc:docMk/>
            <pc:sldMk cId="3032233007" sldId="296"/>
            <ac:spMk id="7" creationId="{236D00C3-0F6C-F133-6385-35AA40896EBC}"/>
          </ac:spMkLst>
        </pc:spChg>
        <pc:spChg chg="add mod">
          <ac:chgData name="Willem Lijfering" userId="c9de6893-5a88-476b-b913-e44fe3a94507" providerId="ADAL" clId="{7C38F4C5-A627-4CA9-AFFF-FFC547BD0D2B}" dt="2022-09-21T08:32:29.626" v="3090" actId="1038"/>
          <ac:spMkLst>
            <pc:docMk/>
            <pc:sldMk cId="3032233007" sldId="296"/>
            <ac:spMk id="8" creationId="{8E6B0455-CDDA-7E5C-E47E-B17749445ADF}"/>
          </ac:spMkLst>
        </pc:spChg>
        <pc:spChg chg="add mod">
          <ac:chgData name="Willem Lijfering" userId="c9de6893-5a88-476b-b913-e44fe3a94507" providerId="ADAL" clId="{7C38F4C5-A627-4CA9-AFFF-FFC547BD0D2B}" dt="2022-09-21T08:34:16.057" v="3113" actId="207"/>
          <ac:spMkLst>
            <pc:docMk/>
            <pc:sldMk cId="3032233007" sldId="296"/>
            <ac:spMk id="11" creationId="{09DE477F-4A9C-CA19-FD85-5A0E9A38B68D}"/>
          </ac:spMkLst>
        </pc:spChg>
        <pc:picChg chg="add mod">
          <ac:chgData name="Willem Lijfering" userId="c9de6893-5a88-476b-b913-e44fe3a94507" providerId="ADAL" clId="{7C38F4C5-A627-4CA9-AFFF-FFC547BD0D2B}" dt="2022-09-21T08:36:43.004" v="3124" actId="1038"/>
          <ac:picMkLst>
            <pc:docMk/>
            <pc:sldMk cId="3032233007" sldId="296"/>
            <ac:picMk id="5" creationId="{9A5EF90B-0F58-05FD-BA1D-D918D9590AE0}"/>
          </ac:picMkLst>
        </pc:picChg>
        <pc:picChg chg="add mod">
          <ac:chgData name="Willem Lijfering" userId="c9de6893-5a88-476b-b913-e44fe3a94507" providerId="ADAL" clId="{7C38F4C5-A627-4CA9-AFFF-FFC547BD0D2B}" dt="2022-09-21T08:32:29.626" v="3090" actId="1038"/>
          <ac:picMkLst>
            <pc:docMk/>
            <pc:sldMk cId="3032233007" sldId="296"/>
            <ac:picMk id="9" creationId="{12D677EA-32E7-2023-C39E-36B0966EE49C}"/>
          </ac:picMkLst>
        </pc:picChg>
        <pc:picChg chg="add mod">
          <ac:chgData name="Willem Lijfering" userId="c9de6893-5a88-476b-b913-e44fe3a94507" providerId="ADAL" clId="{7C38F4C5-A627-4CA9-AFFF-FFC547BD0D2B}" dt="2022-09-21T08:32:29.626" v="3090" actId="1038"/>
          <ac:picMkLst>
            <pc:docMk/>
            <pc:sldMk cId="3032233007" sldId="296"/>
            <ac:picMk id="10" creationId="{836E1BE0-8440-A7CB-BD36-C6C22917A764}"/>
          </ac:picMkLst>
        </pc:picChg>
      </pc:sldChg>
      <pc:sldChg chg="addSp modSp new mod modAnim">
        <pc:chgData name="Willem Lijfering" userId="c9de6893-5a88-476b-b913-e44fe3a94507" providerId="ADAL" clId="{7C38F4C5-A627-4CA9-AFFF-FFC547BD0D2B}" dt="2022-09-21T09:48:48.876" v="6225" actId="20577"/>
        <pc:sldMkLst>
          <pc:docMk/>
          <pc:sldMk cId="931379219" sldId="297"/>
        </pc:sldMkLst>
        <pc:spChg chg="mod">
          <ac:chgData name="Willem Lijfering" userId="c9de6893-5a88-476b-b913-e44fe3a94507" providerId="ADAL" clId="{7C38F4C5-A627-4CA9-AFFF-FFC547BD0D2B}" dt="2022-09-21T09:48:36.043" v="6211" actId="20577"/>
          <ac:spMkLst>
            <pc:docMk/>
            <pc:sldMk cId="931379219" sldId="297"/>
            <ac:spMk id="2" creationId="{181B609B-4FEC-957C-C3CF-077A6BD582D7}"/>
          </ac:spMkLst>
        </pc:spChg>
        <pc:spChg chg="mod">
          <ac:chgData name="Willem Lijfering" userId="c9de6893-5a88-476b-b913-e44fe3a94507" providerId="ADAL" clId="{7C38F4C5-A627-4CA9-AFFF-FFC547BD0D2B}" dt="2022-09-21T09:48:48.876" v="6225" actId="20577"/>
          <ac:spMkLst>
            <pc:docMk/>
            <pc:sldMk cId="931379219" sldId="297"/>
            <ac:spMk id="3" creationId="{A6A4346F-B6AB-9A23-71AA-C4BB8F6321BE}"/>
          </ac:spMkLst>
        </pc:spChg>
        <pc:picChg chg="add mod">
          <ac:chgData name="Willem Lijfering" userId="c9de6893-5a88-476b-b913-e44fe3a94507" providerId="ADAL" clId="{7C38F4C5-A627-4CA9-AFFF-FFC547BD0D2B}" dt="2022-09-21T07:58:15.610" v="2038" actId="1076"/>
          <ac:picMkLst>
            <pc:docMk/>
            <pc:sldMk cId="931379219" sldId="297"/>
            <ac:picMk id="2050" creationId="{70087CCE-2662-8834-6A7F-B78A1343B651}"/>
          </ac:picMkLst>
        </pc:picChg>
        <pc:picChg chg="add mod">
          <ac:chgData name="Willem Lijfering" userId="c9de6893-5a88-476b-b913-e44fe3a94507" providerId="ADAL" clId="{7C38F4C5-A627-4CA9-AFFF-FFC547BD0D2B}" dt="2022-09-21T07:56:37.208" v="2030" actId="1076"/>
          <ac:picMkLst>
            <pc:docMk/>
            <pc:sldMk cId="931379219" sldId="297"/>
            <ac:picMk id="2052" creationId="{D54711E8-832D-D183-0FCF-F94888003F4C}"/>
          </ac:picMkLst>
        </pc:picChg>
      </pc:sldChg>
      <pc:sldChg chg="addSp delSp modSp new mod modAnim modNotesTx">
        <pc:chgData name="Willem Lijfering" userId="c9de6893-5a88-476b-b913-e44fe3a94507" providerId="ADAL" clId="{7C38F4C5-A627-4CA9-AFFF-FFC547BD0D2B}" dt="2022-09-21T08:33:10.648" v="3091" actId="20577"/>
        <pc:sldMkLst>
          <pc:docMk/>
          <pc:sldMk cId="4279642355" sldId="298"/>
        </pc:sldMkLst>
        <pc:spChg chg="mod">
          <ac:chgData name="Willem Lijfering" userId="c9de6893-5a88-476b-b913-e44fe3a94507" providerId="ADAL" clId="{7C38F4C5-A627-4CA9-AFFF-FFC547BD0D2B}" dt="2022-09-21T07:58:40.529" v="2068" actId="20577"/>
          <ac:spMkLst>
            <pc:docMk/>
            <pc:sldMk cId="4279642355" sldId="298"/>
            <ac:spMk id="2" creationId="{23913225-B4F0-9697-55BC-5838E09572ED}"/>
          </ac:spMkLst>
        </pc:spChg>
        <pc:spChg chg="mod">
          <ac:chgData name="Willem Lijfering" userId="c9de6893-5a88-476b-b913-e44fe3a94507" providerId="ADAL" clId="{7C38F4C5-A627-4CA9-AFFF-FFC547BD0D2B}" dt="2022-09-21T08:15:57.864" v="2469" actId="1076"/>
          <ac:spMkLst>
            <pc:docMk/>
            <pc:sldMk cId="4279642355" sldId="298"/>
            <ac:spMk id="3" creationId="{62943AE8-E268-1EBB-E9D8-EC0ACE570107}"/>
          </ac:spMkLst>
        </pc:spChg>
        <pc:picChg chg="add mod">
          <ac:chgData name="Willem Lijfering" userId="c9de6893-5a88-476b-b913-e44fe3a94507" providerId="ADAL" clId="{7C38F4C5-A627-4CA9-AFFF-FFC547BD0D2B}" dt="2022-09-21T08:08:37.803" v="2409" actId="1076"/>
          <ac:picMkLst>
            <pc:docMk/>
            <pc:sldMk cId="4279642355" sldId="298"/>
            <ac:picMk id="4" creationId="{151708B9-A726-7EAD-EF8A-DB57BD6F1F13}"/>
          </ac:picMkLst>
        </pc:picChg>
        <pc:picChg chg="add mod">
          <ac:chgData name="Willem Lijfering" userId="c9de6893-5a88-476b-b913-e44fe3a94507" providerId="ADAL" clId="{7C38F4C5-A627-4CA9-AFFF-FFC547BD0D2B}" dt="2022-09-21T08:08:34.356" v="2408" actId="1076"/>
          <ac:picMkLst>
            <pc:docMk/>
            <pc:sldMk cId="4279642355" sldId="298"/>
            <ac:picMk id="5" creationId="{6E225659-059A-403C-C84A-9C927E0D800B}"/>
          </ac:picMkLst>
        </pc:picChg>
        <pc:picChg chg="add del mod">
          <ac:chgData name="Willem Lijfering" userId="c9de6893-5a88-476b-b913-e44fe3a94507" providerId="ADAL" clId="{7C38F4C5-A627-4CA9-AFFF-FFC547BD0D2B}" dt="2022-09-21T08:11:11.923" v="2438" actId="21"/>
          <ac:picMkLst>
            <pc:docMk/>
            <pc:sldMk cId="4279642355" sldId="298"/>
            <ac:picMk id="7" creationId="{ABD3EFE1-0C1C-4F4F-8E52-06581C9CDCBE}"/>
          </ac:picMkLst>
        </pc:picChg>
        <pc:picChg chg="add mod">
          <ac:chgData name="Willem Lijfering" userId="c9de6893-5a88-476b-b913-e44fe3a94507" providerId="ADAL" clId="{7C38F4C5-A627-4CA9-AFFF-FFC547BD0D2B}" dt="2022-09-21T08:17:17.206" v="2480" actId="1076"/>
          <ac:picMkLst>
            <pc:docMk/>
            <pc:sldMk cId="4279642355" sldId="298"/>
            <ac:picMk id="9" creationId="{A4CDC146-969B-6286-BCA5-C04729674489}"/>
          </ac:picMkLst>
        </pc:picChg>
        <pc:picChg chg="add del mod">
          <ac:chgData name="Willem Lijfering" userId="c9de6893-5a88-476b-b913-e44fe3a94507" providerId="ADAL" clId="{7C38F4C5-A627-4CA9-AFFF-FFC547BD0D2B}" dt="2022-09-21T08:13:42.251" v="2447" actId="21"/>
          <ac:picMkLst>
            <pc:docMk/>
            <pc:sldMk cId="4279642355" sldId="298"/>
            <ac:picMk id="11" creationId="{87688ABD-B467-16AD-D78C-D6285E313522}"/>
          </ac:picMkLst>
        </pc:picChg>
        <pc:picChg chg="add mod">
          <ac:chgData name="Willem Lijfering" userId="c9de6893-5a88-476b-b913-e44fe3a94507" providerId="ADAL" clId="{7C38F4C5-A627-4CA9-AFFF-FFC547BD0D2B}" dt="2022-09-21T08:17:09.406" v="2479" actId="1076"/>
          <ac:picMkLst>
            <pc:docMk/>
            <pc:sldMk cId="4279642355" sldId="298"/>
            <ac:picMk id="13" creationId="{C732C9FB-6962-7605-7372-1EFFA2533889}"/>
          </ac:picMkLst>
        </pc:picChg>
      </pc:sldChg>
      <pc:sldChg chg="addSp delSp modSp new mod">
        <pc:chgData name="Willem Lijfering" userId="c9de6893-5a88-476b-b913-e44fe3a94507" providerId="ADAL" clId="{7C38F4C5-A627-4CA9-AFFF-FFC547BD0D2B}" dt="2022-09-21T09:50:05.318" v="6266" actId="20577"/>
        <pc:sldMkLst>
          <pc:docMk/>
          <pc:sldMk cId="2967622490" sldId="299"/>
        </pc:sldMkLst>
        <pc:spChg chg="mod">
          <ac:chgData name="Willem Lijfering" userId="c9de6893-5a88-476b-b913-e44fe3a94507" providerId="ADAL" clId="{7C38F4C5-A627-4CA9-AFFF-FFC547BD0D2B}" dt="2022-09-21T09:50:05.318" v="6266" actId="20577"/>
          <ac:spMkLst>
            <pc:docMk/>
            <pc:sldMk cId="2967622490" sldId="299"/>
            <ac:spMk id="2" creationId="{64DD1E5C-DBDC-AF84-21E8-AEA0A608846A}"/>
          </ac:spMkLst>
        </pc:spChg>
        <pc:spChg chg="del">
          <ac:chgData name="Willem Lijfering" userId="c9de6893-5a88-476b-b913-e44fe3a94507" providerId="ADAL" clId="{7C38F4C5-A627-4CA9-AFFF-FFC547BD0D2B}" dt="2022-09-21T08:21:54.023" v="2575" actId="478"/>
          <ac:spMkLst>
            <pc:docMk/>
            <pc:sldMk cId="2967622490" sldId="299"/>
            <ac:spMk id="3" creationId="{FF6CEBB3-45BE-72D5-C88A-5816957540B9}"/>
          </ac:spMkLst>
        </pc:spChg>
        <pc:spChg chg="add mod">
          <ac:chgData name="Willem Lijfering" userId="c9de6893-5a88-476b-b913-e44fe3a94507" providerId="ADAL" clId="{7C38F4C5-A627-4CA9-AFFF-FFC547BD0D2B}" dt="2022-09-21T08:26:57.994" v="2885" actId="1035"/>
          <ac:spMkLst>
            <pc:docMk/>
            <pc:sldMk cId="2967622490" sldId="299"/>
            <ac:spMk id="7" creationId="{30B87479-BBF8-AEA0-7718-40B325F3F407}"/>
          </ac:spMkLst>
        </pc:spChg>
        <pc:spChg chg="add mod">
          <ac:chgData name="Willem Lijfering" userId="c9de6893-5a88-476b-b913-e44fe3a94507" providerId="ADAL" clId="{7C38F4C5-A627-4CA9-AFFF-FFC547BD0D2B}" dt="2022-09-21T08:26:57.994" v="2885" actId="1035"/>
          <ac:spMkLst>
            <pc:docMk/>
            <pc:sldMk cId="2967622490" sldId="299"/>
            <ac:spMk id="8" creationId="{06443068-94F6-82CF-9446-A18499C9471D}"/>
          </ac:spMkLst>
        </pc:spChg>
        <pc:picChg chg="add mod">
          <ac:chgData name="Willem Lijfering" userId="c9de6893-5a88-476b-b913-e44fe3a94507" providerId="ADAL" clId="{7C38F4C5-A627-4CA9-AFFF-FFC547BD0D2B}" dt="2022-09-21T08:23:01.701" v="2580" actId="1076"/>
          <ac:picMkLst>
            <pc:docMk/>
            <pc:sldMk cId="2967622490" sldId="299"/>
            <ac:picMk id="5" creationId="{61744838-0C67-33DF-5815-A01C7B4751C0}"/>
          </ac:picMkLst>
        </pc:picChg>
        <pc:cxnChg chg="add mod">
          <ac:chgData name="Willem Lijfering" userId="c9de6893-5a88-476b-b913-e44fe3a94507" providerId="ADAL" clId="{7C38F4C5-A627-4CA9-AFFF-FFC547BD0D2B}" dt="2022-09-21T08:26:57.994" v="2885" actId="1035"/>
          <ac:cxnSpMkLst>
            <pc:docMk/>
            <pc:sldMk cId="2967622490" sldId="299"/>
            <ac:cxnSpMk id="6" creationId="{5DC8BFAC-7B06-387C-2C40-DBBE278FF6D6}"/>
          </ac:cxnSpMkLst>
        </pc:cxnChg>
      </pc:sldChg>
      <pc:sldChg chg="addSp delSp modSp new mod modAnim">
        <pc:chgData name="Willem Lijfering" userId="c9de6893-5a88-476b-b913-e44fe3a94507" providerId="ADAL" clId="{7C38F4C5-A627-4CA9-AFFF-FFC547BD0D2B}" dt="2022-09-21T09:13:37.779" v="4317"/>
        <pc:sldMkLst>
          <pc:docMk/>
          <pc:sldMk cId="2636821470" sldId="300"/>
        </pc:sldMkLst>
        <pc:spChg chg="mod">
          <ac:chgData name="Willem Lijfering" userId="c9de6893-5a88-476b-b913-e44fe3a94507" providerId="ADAL" clId="{7C38F4C5-A627-4CA9-AFFF-FFC547BD0D2B}" dt="2022-09-21T08:39:24.460" v="3201" actId="20577"/>
          <ac:spMkLst>
            <pc:docMk/>
            <pc:sldMk cId="2636821470" sldId="300"/>
            <ac:spMk id="2" creationId="{C39D959C-B44D-6BE9-2EC6-6E2FC4DC096F}"/>
          </ac:spMkLst>
        </pc:spChg>
        <pc:spChg chg="mod">
          <ac:chgData name="Willem Lijfering" userId="c9de6893-5a88-476b-b913-e44fe3a94507" providerId="ADAL" clId="{7C38F4C5-A627-4CA9-AFFF-FFC547BD0D2B}" dt="2022-09-21T08:41:55.842" v="3453" actId="20577"/>
          <ac:spMkLst>
            <pc:docMk/>
            <pc:sldMk cId="2636821470" sldId="300"/>
            <ac:spMk id="3" creationId="{EB1846E4-CF7E-2C26-C83F-5D10A10A0616}"/>
          </ac:spMkLst>
        </pc:spChg>
        <pc:spChg chg="add mod">
          <ac:chgData name="Willem Lijfering" userId="c9de6893-5a88-476b-b913-e44fe3a94507" providerId="ADAL" clId="{7C38F4C5-A627-4CA9-AFFF-FFC547BD0D2B}" dt="2022-09-21T08:41:06.658" v="3344" actId="1037"/>
          <ac:spMkLst>
            <pc:docMk/>
            <pc:sldMk cId="2636821470" sldId="300"/>
            <ac:spMk id="6" creationId="{8C12DF9D-22B6-F478-777F-F7D807A17E1B}"/>
          </ac:spMkLst>
        </pc:spChg>
        <pc:picChg chg="add del mod">
          <ac:chgData name="Willem Lijfering" userId="c9de6893-5a88-476b-b913-e44fe3a94507" providerId="ADAL" clId="{7C38F4C5-A627-4CA9-AFFF-FFC547BD0D2B}" dt="2022-09-21T08:40:49.539" v="3253"/>
          <ac:picMkLst>
            <pc:docMk/>
            <pc:sldMk cId="2636821470" sldId="300"/>
            <ac:picMk id="4" creationId="{809FF99C-8EB4-3D72-6EE8-D50E00CBB767}"/>
          </ac:picMkLst>
        </pc:picChg>
        <pc:picChg chg="add mod">
          <ac:chgData name="Willem Lijfering" userId="c9de6893-5a88-476b-b913-e44fe3a94507" providerId="ADAL" clId="{7C38F4C5-A627-4CA9-AFFF-FFC547BD0D2B}" dt="2022-09-21T08:41:06.658" v="3344" actId="1037"/>
          <ac:picMkLst>
            <pc:docMk/>
            <pc:sldMk cId="2636821470" sldId="300"/>
            <ac:picMk id="5" creationId="{3FBA7B7E-A77A-A19C-3611-5200F354153F}"/>
          </ac:picMkLst>
        </pc:picChg>
      </pc:sldChg>
      <pc:sldChg chg="addSp delSp modSp new mod modAnim">
        <pc:chgData name="Willem Lijfering" userId="c9de6893-5a88-476b-b913-e44fe3a94507" providerId="ADAL" clId="{7C38F4C5-A627-4CA9-AFFF-FFC547BD0D2B}" dt="2022-09-21T10:02:38.844" v="6358" actId="20577"/>
        <pc:sldMkLst>
          <pc:docMk/>
          <pc:sldMk cId="1510605909" sldId="301"/>
        </pc:sldMkLst>
        <pc:spChg chg="mod">
          <ac:chgData name="Willem Lijfering" userId="c9de6893-5a88-476b-b913-e44fe3a94507" providerId="ADAL" clId="{7C38F4C5-A627-4CA9-AFFF-FFC547BD0D2B}" dt="2022-09-21T09:14:15.874" v="4348" actId="20577"/>
          <ac:spMkLst>
            <pc:docMk/>
            <pc:sldMk cId="1510605909" sldId="301"/>
            <ac:spMk id="2" creationId="{BFD99399-0F86-270D-D0BD-A5712CF2F139}"/>
          </ac:spMkLst>
        </pc:spChg>
        <pc:spChg chg="mod">
          <ac:chgData name="Willem Lijfering" userId="c9de6893-5a88-476b-b913-e44fe3a94507" providerId="ADAL" clId="{7C38F4C5-A627-4CA9-AFFF-FFC547BD0D2B}" dt="2022-09-21T10:02:38.844" v="6358" actId="20577"/>
          <ac:spMkLst>
            <pc:docMk/>
            <pc:sldMk cId="1510605909" sldId="301"/>
            <ac:spMk id="3" creationId="{4B0E39FB-8B10-55C1-F7CA-A35CACFA096B}"/>
          </ac:spMkLst>
        </pc:spChg>
        <pc:spChg chg="add mod">
          <ac:chgData name="Willem Lijfering" userId="c9de6893-5a88-476b-b913-e44fe3a94507" providerId="ADAL" clId="{7C38F4C5-A627-4CA9-AFFF-FFC547BD0D2B}" dt="2022-09-21T09:52:26.024" v="6286" actId="20578"/>
          <ac:spMkLst>
            <pc:docMk/>
            <pc:sldMk cId="1510605909" sldId="301"/>
            <ac:spMk id="4" creationId="{143C4ACF-C385-A975-A7B9-8FAE916FFE00}"/>
          </ac:spMkLst>
        </pc:spChg>
        <pc:picChg chg="add mod">
          <ac:chgData name="Willem Lijfering" userId="c9de6893-5a88-476b-b913-e44fe3a94507" providerId="ADAL" clId="{7C38F4C5-A627-4CA9-AFFF-FFC547BD0D2B}" dt="2022-09-21T08:50:47.196" v="3984" actId="1076"/>
          <ac:picMkLst>
            <pc:docMk/>
            <pc:sldMk cId="1510605909" sldId="301"/>
            <ac:picMk id="6" creationId="{243E4BE4-A602-6EC7-0EF9-D6E52C669486}"/>
          </ac:picMkLst>
        </pc:picChg>
        <pc:picChg chg="add del mod">
          <ac:chgData name="Willem Lijfering" userId="c9de6893-5a88-476b-b913-e44fe3a94507" providerId="ADAL" clId="{7C38F4C5-A627-4CA9-AFFF-FFC547BD0D2B}" dt="2022-09-21T08:52:47.731" v="3995" actId="478"/>
          <ac:picMkLst>
            <pc:docMk/>
            <pc:sldMk cId="1510605909" sldId="301"/>
            <ac:picMk id="7" creationId="{CAC46797-EAFE-9E52-F2FC-D2474126CC66}"/>
          </ac:picMkLst>
        </pc:picChg>
      </pc:sldChg>
      <pc:sldChg chg="delSp modSp add mod ord modAnim">
        <pc:chgData name="Willem Lijfering" userId="c9de6893-5a88-476b-b913-e44fe3a94507" providerId="ADAL" clId="{7C38F4C5-A627-4CA9-AFFF-FFC547BD0D2B}" dt="2022-09-21T10:03:45.248" v="6361"/>
        <pc:sldMkLst>
          <pc:docMk/>
          <pc:sldMk cId="2502032586" sldId="302"/>
        </pc:sldMkLst>
        <pc:spChg chg="mod">
          <ac:chgData name="Willem Lijfering" userId="c9de6893-5a88-476b-b913-e44fe3a94507" providerId="ADAL" clId="{7C38F4C5-A627-4CA9-AFFF-FFC547BD0D2B}" dt="2022-09-21T10:03:23.938" v="6360"/>
          <ac:spMkLst>
            <pc:docMk/>
            <pc:sldMk cId="2502032586" sldId="302"/>
            <ac:spMk id="2" creationId="{BFD99399-0F86-270D-D0BD-A5712CF2F139}"/>
          </ac:spMkLst>
        </pc:spChg>
        <pc:spChg chg="mod">
          <ac:chgData name="Willem Lijfering" userId="c9de6893-5a88-476b-b913-e44fe3a94507" providerId="ADAL" clId="{7C38F4C5-A627-4CA9-AFFF-FFC547BD0D2B}" dt="2022-09-21T10:02:52.593" v="6359"/>
          <ac:spMkLst>
            <pc:docMk/>
            <pc:sldMk cId="2502032586" sldId="302"/>
            <ac:spMk id="3" creationId="{4B0E39FB-8B10-55C1-F7CA-A35CACFA096B}"/>
          </ac:spMkLst>
        </pc:spChg>
        <pc:picChg chg="del">
          <ac:chgData name="Willem Lijfering" userId="c9de6893-5a88-476b-b913-e44fe3a94507" providerId="ADAL" clId="{7C38F4C5-A627-4CA9-AFFF-FFC547BD0D2B}" dt="2022-09-21T08:53:06.530" v="3997" actId="478"/>
          <ac:picMkLst>
            <pc:docMk/>
            <pc:sldMk cId="2502032586" sldId="302"/>
            <ac:picMk id="6" creationId="{243E4BE4-A602-6EC7-0EF9-D6E52C669486}"/>
          </ac:picMkLst>
        </pc:picChg>
        <pc:picChg chg="mod">
          <ac:chgData name="Willem Lijfering" userId="c9de6893-5a88-476b-b913-e44fe3a94507" providerId="ADAL" clId="{7C38F4C5-A627-4CA9-AFFF-FFC547BD0D2B}" dt="2022-09-21T08:53:19.281" v="4000" actId="1076"/>
          <ac:picMkLst>
            <pc:docMk/>
            <pc:sldMk cId="2502032586" sldId="302"/>
            <ac:picMk id="7" creationId="{CAC46797-EAFE-9E52-F2FC-D2474126CC66}"/>
          </ac:picMkLst>
        </pc:picChg>
      </pc:sldChg>
      <pc:sldChg chg="addSp delSp modSp add mod delAnim modAnim">
        <pc:chgData name="Willem Lijfering" userId="c9de6893-5a88-476b-b913-e44fe3a94507" providerId="ADAL" clId="{7C38F4C5-A627-4CA9-AFFF-FFC547BD0D2B}" dt="2022-09-21T13:51:15.906" v="6406" actId="20577"/>
        <pc:sldMkLst>
          <pc:docMk/>
          <pc:sldMk cId="4093318617" sldId="303"/>
        </pc:sldMkLst>
        <pc:spChg chg="mod">
          <ac:chgData name="Willem Lijfering" userId="c9de6893-5a88-476b-b913-e44fe3a94507" providerId="ADAL" clId="{7C38F4C5-A627-4CA9-AFFF-FFC547BD0D2B}" dt="2022-09-21T13:51:15.906" v="6406" actId="20577"/>
          <ac:spMkLst>
            <pc:docMk/>
            <pc:sldMk cId="4093318617" sldId="303"/>
            <ac:spMk id="3" creationId="{4B0E39FB-8B10-55C1-F7CA-A35CACFA096B}"/>
          </ac:spMkLst>
        </pc:spChg>
        <pc:spChg chg="mod">
          <ac:chgData name="Willem Lijfering" userId="c9de6893-5a88-476b-b913-e44fe3a94507" providerId="ADAL" clId="{7C38F4C5-A627-4CA9-AFFF-FFC547BD0D2B}" dt="2022-09-21T09:15:22.140" v="4442" actId="20577"/>
          <ac:spMkLst>
            <pc:docMk/>
            <pc:sldMk cId="4093318617" sldId="303"/>
            <ac:spMk id="4" creationId="{143C4ACF-C385-A975-A7B9-8FAE916FFE00}"/>
          </ac:spMkLst>
        </pc:spChg>
        <pc:graphicFrameChg chg="add mod">
          <ac:chgData name="Willem Lijfering" userId="c9de6893-5a88-476b-b913-e44fe3a94507" providerId="ADAL" clId="{7C38F4C5-A627-4CA9-AFFF-FFC547BD0D2B}" dt="2022-09-21T09:18:35.246" v="4800" actId="1076"/>
          <ac:graphicFrameMkLst>
            <pc:docMk/>
            <pc:sldMk cId="4093318617" sldId="303"/>
            <ac:graphicFrameMk id="5" creationId="{A7026101-DFC1-1A47-FFE1-AC556ECA685D}"/>
          </ac:graphicFrameMkLst>
        </pc:graphicFrameChg>
        <pc:picChg chg="del">
          <ac:chgData name="Willem Lijfering" userId="c9de6893-5a88-476b-b913-e44fe3a94507" providerId="ADAL" clId="{7C38F4C5-A627-4CA9-AFFF-FFC547BD0D2B}" dt="2022-09-21T09:14:54.012" v="4400" actId="478"/>
          <ac:picMkLst>
            <pc:docMk/>
            <pc:sldMk cId="4093318617" sldId="303"/>
            <ac:picMk id="6" creationId="{243E4BE4-A602-6EC7-0EF9-D6E52C669486}"/>
          </ac:picMkLst>
        </pc:picChg>
        <pc:picChg chg="add del mod">
          <ac:chgData name="Willem Lijfering" userId="c9de6893-5a88-476b-b913-e44fe3a94507" providerId="ADAL" clId="{7C38F4C5-A627-4CA9-AFFF-FFC547BD0D2B}" dt="2022-09-21T09:23:50.187" v="4824" actId="478"/>
          <ac:picMkLst>
            <pc:docMk/>
            <pc:sldMk cId="4093318617" sldId="303"/>
            <ac:picMk id="7" creationId="{29E4311A-4F04-FAAA-63F7-468CFA416B2D}"/>
          </ac:picMkLst>
        </pc:picChg>
        <pc:picChg chg="add mod">
          <ac:chgData name="Willem Lijfering" userId="c9de6893-5a88-476b-b913-e44fe3a94507" providerId="ADAL" clId="{7C38F4C5-A627-4CA9-AFFF-FFC547BD0D2B}" dt="2022-09-21T09:23:14.950" v="4805" actId="1076"/>
          <ac:picMkLst>
            <pc:docMk/>
            <pc:sldMk cId="4093318617" sldId="303"/>
            <ac:picMk id="9" creationId="{2C5F11CA-64F7-EBA2-06A3-BC2881C561C8}"/>
          </ac:picMkLst>
        </pc:picChg>
      </pc:sldChg>
      <pc:sldChg chg="addSp modSp new mod modAnim">
        <pc:chgData name="Willem Lijfering" userId="c9de6893-5a88-476b-b913-e44fe3a94507" providerId="ADAL" clId="{7C38F4C5-A627-4CA9-AFFF-FFC547BD0D2B}" dt="2022-09-21T10:22:46.217" v="6362" actId="115"/>
        <pc:sldMkLst>
          <pc:docMk/>
          <pc:sldMk cId="2954174696" sldId="304"/>
        </pc:sldMkLst>
        <pc:spChg chg="mod">
          <ac:chgData name="Willem Lijfering" userId="c9de6893-5a88-476b-b913-e44fe3a94507" providerId="ADAL" clId="{7C38F4C5-A627-4CA9-AFFF-FFC547BD0D2B}" dt="2022-09-21T09:26:08.259" v="4869" actId="20577"/>
          <ac:spMkLst>
            <pc:docMk/>
            <pc:sldMk cId="2954174696" sldId="304"/>
            <ac:spMk id="2" creationId="{78E29526-2646-6AE3-2C21-4D0859105C76}"/>
          </ac:spMkLst>
        </pc:spChg>
        <pc:spChg chg="mod">
          <ac:chgData name="Willem Lijfering" userId="c9de6893-5a88-476b-b913-e44fe3a94507" providerId="ADAL" clId="{7C38F4C5-A627-4CA9-AFFF-FFC547BD0D2B}" dt="2022-09-21T10:22:46.217" v="6362" actId="115"/>
          <ac:spMkLst>
            <pc:docMk/>
            <pc:sldMk cId="2954174696" sldId="304"/>
            <ac:spMk id="3" creationId="{968A569B-CC3B-3110-C2BF-D5BF6E251B44}"/>
          </ac:spMkLst>
        </pc:spChg>
        <pc:spChg chg="add mod">
          <ac:chgData name="Willem Lijfering" userId="c9de6893-5a88-476b-b913-e44fe3a94507" providerId="ADAL" clId="{7C38F4C5-A627-4CA9-AFFF-FFC547BD0D2B}" dt="2022-09-21T09:45:24.311" v="6107" actId="1076"/>
          <ac:spMkLst>
            <pc:docMk/>
            <pc:sldMk cId="2954174696" sldId="304"/>
            <ac:spMk id="4" creationId="{75A2E6EB-135A-4757-08A9-9E523F2A2409}"/>
          </ac:spMkLst>
        </pc:spChg>
        <pc:picChg chg="add mod">
          <ac:chgData name="Willem Lijfering" userId="c9de6893-5a88-476b-b913-e44fe3a94507" providerId="ADAL" clId="{7C38F4C5-A627-4CA9-AFFF-FFC547BD0D2B}" dt="2022-09-21T09:45:28.914" v="6108" actId="1076"/>
          <ac:picMkLst>
            <pc:docMk/>
            <pc:sldMk cId="2954174696" sldId="304"/>
            <ac:picMk id="6146" creationId="{C31A51F2-CA6E-0145-6086-C0319F852D5B}"/>
          </ac:picMkLst>
        </pc:picChg>
      </pc:sldChg>
      <pc:sldChg chg="modSp new mod">
        <pc:chgData name="Willem Lijfering" userId="c9de6893-5a88-476b-b913-e44fe3a94507" providerId="ADAL" clId="{7C38F4C5-A627-4CA9-AFFF-FFC547BD0D2B}" dt="2022-09-21T09:45:39.363" v="6118" actId="20577"/>
        <pc:sldMkLst>
          <pc:docMk/>
          <pc:sldMk cId="371977206" sldId="305"/>
        </pc:sldMkLst>
        <pc:spChg chg="mod">
          <ac:chgData name="Willem Lijfering" userId="c9de6893-5a88-476b-b913-e44fe3a94507" providerId="ADAL" clId="{7C38F4C5-A627-4CA9-AFFF-FFC547BD0D2B}" dt="2022-09-21T09:45:39.363" v="6118" actId="20577"/>
          <ac:spMkLst>
            <pc:docMk/>
            <pc:sldMk cId="371977206" sldId="305"/>
            <ac:spMk id="2" creationId="{8975DDD9-2772-B297-3450-3D4AB04774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5DF01-E03D-CA40-8141-5C39854EB1AF}" type="datetimeFigureOut">
              <a:t>21-9-2022</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28D47-178B-CE4B-8D87-8D1DE58624C9}" type="slidenum">
              <a:t>‹nr.›</a:t>
            </a:fld>
            <a:endParaRPr lang="en-NL"/>
          </a:p>
        </p:txBody>
      </p:sp>
    </p:spTree>
    <p:extLst>
      <p:ext uri="{BB962C8B-B14F-4D97-AF65-F5344CB8AC3E}">
        <p14:creationId xmlns:p14="http://schemas.microsoft.com/office/powerpoint/2010/main" val="3611711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dit is (</a:t>
            </a:r>
            <a:r>
              <a:rPr lang="nl-NL" dirty="0" err="1"/>
              <a:t>oa</a:t>
            </a:r>
            <a:r>
              <a:rPr lang="nl-NL" dirty="0"/>
              <a:t>) de reden waarom het kennisplatform wordt opgezet</a:t>
            </a:r>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2</a:t>
            </a:fld>
            <a:endParaRPr lang="nl-NL"/>
          </a:p>
        </p:txBody>
      </p:sp>
    </p:spTree>
    <p:extLst>
      <p:ext uri="{BB962C8B-B14F-4D97-AF65-F5344CB8AC3E}">
        <p14:creationId xmlns:p14="http://schemas.microsoft.com/office/powerpoint/2010/main" val="3817908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Robbert: graag de dia van </a:t>
            </a:r>
            <a:r>
              <a:rPr lang="nl-NL" dirty="0" err="1"/>
              <a:t>tvv</a:t>
            </a:r>
            <a:r>
              <a:rPr lang="nl-NL" dirty="0"/>
              <a:t> iets scherper versturen</a:t>
            </a:r>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4</a:t>
            </a:fld>
            <a:endParaRPr lang="nl-NL"/>
          </a:p>
        </p:txBody>
      </p:sp>
    </p:spTree>
    <p:extLst>
      <p:ext uri="{BB962C8B-B14F-4D97-AF65-F5344CB8AC3E}">
        <p14:creationId xmlns:p14="http://schemas.microsoft.com/office/powerpoint/2010/main" val="3979007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Slechte </a:t>
            </a:r>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8</a:t>
            </a:fld>
            <a:endParaRPr lang="nl-NL"/>
          </a:p>
        </p:txBody>
      </p:sp>
    </p:spTree>
    <p:extLst>
      <p:ext uri="{BB962C8B-B14F-4D97-AF65-F5344CB8AC3E}">
        <p14:creationId xmlns:p14="http://schemas.microsoft.com/office/powerpoint/2010/main" val="3041582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0154CD-7EB5-879A-B5C2-A0F99D504C75}"/>
              </a:ext>
            </a:extLst>
          </p:cNvPr>
          <p:cNvSpPr>
            <a:spLocks/>
          </p:cNvSpPr>
          <p:nvPr userDrawn="1"/>
        </p:nvSpPr>
        <p:spPr>
          <a:xfrm>
            <a:off x="715817" y="2572382"/>
            <a:ext cx="6253943" cy="3676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E2EF5395-64B6-D158-8EF3-AFBF92AA28D9}"/>
              </a:ext>
            </a:extLst>
          </p:cNvPr>
          <p:cNvSpPr>
            <a:spLocks noGrp="1" noChangeAspect="1"/>
          </p:cNvSpPr>
          <p:nvPr>
            <p:ph type="pic" sz="quarter" idx="24" hasCustomPrompt="1"/>
          </p:nvPr>
        </p:nvSpPr>
        <p:spPr>
          <a:xfrm>
            <a:off x="0" y="0"/>
            <a:ext cx="12192000" cy="489267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blipFill dpi="0" rotWithShape="1">
            <a:blip r:embed="rId2" cstate="email">
              <a:alphaModFix amt="15000"/>
              <a:extLst>
                <a:ext uri="{28A0092B-C50C-407E-A947-70E740481C1C}">
                  <a14:useLocalDpi xmlns:a14="http://schemas.microsoft.com/office/drawing/2010/main"/>
                </a:ext>
              </a:extLst>
            </a:blip>
            <a:srcRect/>
            <a:stretch>
              <a:fillRect/>
            </a:stretch>
          </a:blipFill>
        </p:spPr>
        <p:txBody>
          <a:bodyPr wrap="square">
            <a:noAutofit/>
          </a:bodyPr>
          <a:lstStyle>
            <a:lvl1pPr algn="ctr">
              <a:defRPr/>
            </a:lvl1pPr>
          </a:lstStyle>
          <a:p>
            <a:r>
              <a:rPr lang="pt-BR" dirty="0"/>
              <a:t>     </a:t>
            </a:r>
            <a:endParaRPr lang="en-US" dirty="0"/>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4739" y="3059273"/>
            <a:ext cx="5196381"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119" y="4254608"/>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0" name="TextBox 9">
            <a:extLst>
              <a:ext uri="{FF2B5EF4-FFF2-40B4-BE49-F238E27FC236}">
                <a16:creationId xmlns:a16="http://schemas.microsoft.com/office/drawing/2014/main" id="{063881E8-3992-4A3A-B273-E4E7E0C15FA3}"/>
              </a:ext>
            </a:extLst>
          </p:cNvPr>
          <p:cNvSpPr txBox="1"/>
          <p:nvPr userDrawn="1"/>
        </p:nvSpPr>
        <p:spPr>
          <a:xfrm>
            <a:off x="6162260" y="1838148"/>
            <a:ext cx="3676007" cy="646331"/>
          </a:xfrm>
          <a:prstGeom prst="rect">
            <a:avLst/>
          </a:prstGeom>
          <a:noFill/>
        </p:spPr>
        <p:txBody>
          <a:bodyPr wrap="square" rtlCol="0">
            <a:spAutoFit/>
          </a:bodyPr>
          <a:lstStyle/>
          <a:p>
            <a:r>
              <a:rPr lang="nl-NL" noProof="0" dirty="0"/>
              <a:t>Klik op het pictogram om een liggend beeld toe te voegen.</a:t>
            </a:r>
          </a:p>
        </p:txBody>
      </p:sp>
      <p:sp>
        <p:nvSpPr>
          <p:cNvPr id="14" name="Text Placeholder 14">
            <a:extLst>
              <a:ext uri="{FF2B5EF4-FFF2-40B4-BE49-F238E27FC236}">
                <a16:creationId xmlns:a16="http://schemas.microsoft.com/office/drawing/2014/main" id="{66EC05B6-8DBC-1670-C7F1-21422A9099A9}"/>
              </a:ext>
            </a:extLst>
          </p:cNvPr>
          <p:cNvSpPr>
            <a:spLocks noGrp="1"/>
          </p:cNvSpPr>
          <p:nvPr>
            <p:ph type="body" sz="quarter" idx="25"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1" name="Text Placeholder 14">
            <a:extLst>
              <a:ext uri="{FF2B5EF4-FFF2-40B4-BE49-F238E27FC236}">
                <a16:creationId xmlns:a16="http://schemas.microsoft.com/office/drawing/2014/main" id="{B30398B5-4ABF-E990-6913-E908E2F51F0E}"/>
              </a:ext>
            </a:extLst>
          </p:cNvPr>
          <p:cNvSpPr>
            <a:spLocks noGrp="1"/>
          </p:cNvSpPr>
          <p:nvPr>
            <p:ph type="body" sz="quarter" idx="20" hasCustomPrompt="1"/>
          </p:nvPr>
        </p:nvSpPr>
        <p:spPr>
          <a:xfrm>
            <a:off x="1224739" y="4448686"/>
            <a:ext cx="5196381"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350738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afbeelding (verlo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9761290-108A-79F6-304F-B4D2351B3B54}"/>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43D4DDD5-A3D1-3B05-8619-D2473DEA16B4}"/>
              </a:ext>
            </a:extLst>
          </p:cNvPr>
          <p:cNvSpPr>
            <a:spLocks noGrp="1" noChangeAspect="1"/>
          </p:cNvSpPr>
          <p:nvPr>
            <p:ph type="pic" sz="quarter" idx="20" hasCustomPrompt="1"/>
          </p:nvPr>
        </p:nvSpPr>
        <p:spPr>
          <a:xfrm>
            <a:off x="5248895" y="0"/>
            <a:ext cx="6943106" cy="6858000"/>
          </a:xfrm>
          <a:custGeom>
            <a:avLst/>
            <a:gdLst>
              <a:gd name="connsiteX0" fmla="*/ 0 w 6943106"/>
              <a:gd name="connsiteY0" fmla="*/ 0 h 6858000"/>
              <a:gd name="connsiteX1" fmla="*/ 6943106 w 6943106"/>
              <a:gd name="connsiteY1" fmla="*/ 0 h 6858000"/>
              <a:gd name="connsiteX2" fmla="*/ 6943106 w 6943106"/>
              <a:gd name="connsiteY2" fmla="*/ 6858000 h 6858000"/>
              <a:gd name="connsiteX3" fmla="*/ 0 w 6943106"/>
              <a:gd name="connsiteY3" fmla="*/ 6858000 h 6858000"/>
              <a:gd name="connsiteX4" fmla="*/ 0 w 6943106"/>
              <a:gd name="connsiteY4" fmla="*/ 5892691 h 6858000"/>
              <a:gd name="connsiteX5" fmla="*/ 1334785 w 6943106"/>
              <a:gd name="connsiteY5" fmla="*/ 5892691 h 6858000"/>
              <a:gd name="connsiteX6" fmla="*/ 1334785 w 6943106"/>
              <a:gd name="connsiteY6" fmla="*/ 1268189 h 6858000"/>
              <a:gd name="connsiteX7" fmla="*/ 0 w 6943106"/>
              <a:gd name="connsiteY7" fmla="*/ 12681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3106" h="6858000">
                <a:moveTo>
                  <a:pt x="0" y="0"/>
                </a:moveTo>
                <a:lnTo>
                  <a:pt x="6943106" y="0"/>
                </a:lnTo>
                <a:lnTo>
                  <a:pt x="6943106" y="6858000"/>
                </a:lnTo>
                <a:lnTo>
                  <a:pt x="0" y="6858000"/>
                </a:lnTo>
                <a:lnTo>
                  <a:pt x="0" y="5892691"/>
                </a:lnTo>
                <a:lnTo>
                  <a:pt x="1334785" y="5892691"/>
                </a:lnTo>
                <a:lnTo>
                  <a:pt x="1334785" y="1268189"/>
                </a:lnTo>
                <a:lnTo>
                  <a:pt x="0" y="1268189"/>
                </a:lnTo>
                <a:close/>
              </a:path>
            </a:pathLst>
          </a:custGeo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wrap="square">
            <a:noAutofit/>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0" name="TextBox 9">
            <a:extLst>
              <a:ext uri="{FF2B5EF4-FFF2-40B4-BE49-F238E27FC236}">
                <a16:creationId xmlns:a16="http://schemas.microsoft.com/office/drawing/2014/main" id="{5E279213-DE3F-4337-A9D0-125065FC8AE9}"/>
              </a:ext>
            </a:extLst>
          </p:cNvPr>
          <p:cNvSpPr txBox="1"/>
          <p:nvPr userDrawn="1"/>
        </p:nvSpPr>
        <p:spPr>
          <a:xfrm>
            <a:off x="8960669" y="3105834"/>
            <a:ext cx="2794451" cy="923330"/>
          </a:xfrm>
          <a:prstGeom prst="rect">
            <a:avLst/>
          </a:prstGeom>
          <a:noFill/>
        </p:spPr>
        <p:txBody>
          <a:bodyPr wrap="square" rtlCol="0">
            <a:spAutoFit/>
          </a:bodyPr>
          <a:lstStyle/>
          <a:p>
            <a:r>
              <a:rPr lang="nl-NL" noProof="0" dirty="0"/>
              <a:t>Klik op het pictogram om een staand beeld toe te voegen.</a:t>
            </a:r>
          </a:p>
        </p:txBody>
      </p:sp>
      <p:sp>
        <p:nvSpPr>
          <p:cNvPr id="19" name="Text Placeholder 18">
            <a:extLst>
              <a:ext uri="{FF2B5EF4-FFF2-40B4-BE49-F238E27FC236}">
                <a16:creationId xmlns:a16="http://schemas.microsoft.com/office/drawing/2014/main" id="{FB79243D-9148-6C8A-2F36-60F4B3A91A8B}"/>
              </a:ext>
            </a:extLst>
          </p:cNvPr>
          <p:cNvSpPr>
            <a:spLocks noGrp="1"/>
          </p:cNvSpPr>
          <p:nvPr>
            <p:ph type="body" sz="quarter" idx="23" hasCustomPrompt="1"/>
          </p:nvPr>
        </p:nvSpPr>
        <p:spPr>
          <a:xfrm>
            <a:off x="5248894" y="0"/>
            <a:ext cx="2406650" cy="6858000"/>
          </a:xfrm>
          <a:custGeom>
            <a:avLst/>
            <a:gdLst>
              <a:gd name="connsiteX0" fmla="*/ 0 w 2406650"/>
              <a:gd name="connsiteY0" fmla="*/ 0 h 6858000"/>
              <a:gd name="connsiteX1" fmla="*/ 2406650 w 2406650"/>
              <a:gd name="connsiteY1" fmla="*/ 0 h 6858000"/>
              <a:gd name="connsiteX2" fmla="*/ 2406650 w 2406650"/>
              <a:gd name="connsiteY2" fmla="*/ 6858000 h 6858000"/>
              <a:gd name="connsiteX3" fmla="*/ 0 w 2406650"/>
              <a:gd name="connsiteY3" fmla="*/ 6858000 h 6858000"/>
              <a:gd name="connsiteX4" fmla="*/ 0 w 2406650"/>
              <a:gd name="connsiteY4" fmla="*/ 5892691 h 6858000"/>
              <a:gd name="connsiteX5" fmla="*/ 1334785 w 2406650"/>
              <a:gd name="connsiteY5" fmla="*/ 5892691 h 6858000"/>
              <a:gd name="connsiteX6" fmla="*/ 1334785 w 2406650"/>
              <a:gd name="connsiteY6" fmla="*/ 1268190 h 6858000"/>
              <a:gd name="connsiteX7" fmla="*/ 0 w 2406650"/>
              <a:gd name="connsiteY7" fmla="*/ 1268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650" h="6858000">
                <a:moveTo>
                  <a:pt x="0" y="0"/>
                </a:moveTo>
                <a:lnTo>
                  <a:pt x="2406650" y="0"/>
                </a:lnTo>
                <a:lnTo>
                  <a:pt x="2406650" y="6858000"/>
                </a:lnTo>
                <a:lnTo>
                  <a:pt x="0" y="6858000"/>
                </a:lnTo>
                <a:lnTo>
                  <a:pt x="0" y="5892691"/>
                </a:lnTo>
                <a:lnTo>
                  <a:pt x="1334785" y="5892691"/>
                </a:lnTo>
                <a:lnTo>
                  <a:pt x="1334785" y="1268190"/>
                </a:lnTo>
                <a:lnTo>
                  <a:pt x="0" y="1268190"/>
                </a:lnTo>
                <a:close/>
              </a:path>
            </a:pathLst>
          </a:custGeom>
          <a:gradFill>
            <a:gsLst>
              <a:gs pos="0">
                <a:schemeClr val="bg1">
                  <a:alpha val="0"/>
                </a:schemeClr>
              </a:gs>
              <a:gs pos="77000">
                <a:schemeClr val="bg1"/>
              </a:gs>
            </a:gsLst>
            <a:lin ang="10800000" scaled="0"/>
          </a:gradFill>
        </p:spPr>
        <p:txBody>
          <a:bodyPr wrap="square">
            <a:noAutofit/>
          </a:bodyPr>
          <a:lstStyle/>
          <a:p>
            <a:pPr lvl="0"/>
            <a:r>
              <a:rPr lang="en-NL"/>
              <a:t> </a:t>
            </a:r>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3" name="Picture 12">
            <a:extLst>
              <a:ext uri="{FF2B5EF4-FFF2-40B4-BE49-F238E27FC236}">
                <a16:creationId xmlns:a16="http://schemas.microsoft.com/office/drawing/2014/main" id="{A1C1307D-F1A3-88CA-39E0-AEEE84C019D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5" name="Text Placeholder 14">
            <a:extLst>
              <a:ext uri="{FF2B5EF4-FFF2-40B4-BE49-F238E27FC236}">
                <a16:creationId xmlns:a16="http://schemas.microsoft.com/office/drawing/2014/main" id="{ABCE5765-FC42-88B5-B3B0-58E730748C55}"/>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92501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sommingsteken + afbeelding">
    <p:bg>
      <p:bgPr>
        <a:solidFill>
          <a:schemeClr val="bg1">
            <a:alpha val="59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5D562BE5-EAD0-40D6-BB64-50D5176EE7C4}"/>
              </a:ext>
            </a:extLst>
          </p:cNvPr>
          <p:cNvSpPr>
            <a:spLocks noGrp="1" noChangeAspect="1"/>
          </p:cNvSpPr>
          <p:nvPr>
            <p:ph type="pic" sz="quarter" idx="20" hasCustomPrompt="1"/>
          </p:nvPr>
        </p:nvSpPr>
        <p:spPr>
          <a:xfrm>
            <a:off x="6710363" y="0"/>
            <a:ext cx="5481637" cy="6858000"/>
          </a:xfr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a:lstStyle>
            <a:lvl1pPr>
              <a:defRPr/>
            </a:lvl1pPr>
          </a:lstStyle>
          <a:p>
            <a:r>
              <a:rPr lang="pt-BR" dirty="0"/>
              <a:t>  </a:t>
            </a:r>
            <a:endParaRPr lang="en-US" dirty="0"/>
          </a:p>
        </p:txBody>
      </p:sp>
      <p:sp>
        <p:nvSpPr>
          <p:cNvPr id="2" name="TextBox 1">
            <a:extLst>
              <a:ext uri="{FF2B5EF4-FFF2-40B4-BE49-F238E27FC236}">
                <a16:creationId xmlns:a16="http://schemas.microsoft.com/office/drawing/2014/main" id="{DE9AB899-3543-4D57-B1A0-F4342E219C73}"/>
              </a:ext>
            </a:extLst>
          </p:cNvPr>
          <p:cNvSpPr txBox="1"/>
          <p:nvPr userDrawn="1"/>
        </p:nvSpPr>
        <p:spPr>
          <a:xfrm>
            <a:off x="9706090" y="3041353"/>
            <a:ext cx="2081522" cy="1200329"/>
          </a:xfrm>
          <a:prstGeom prst="rect">
            <a:avLst/>
          </a:prstGeom>
          <a:noFill/>
        </p:spPr>
        <p:txBody>
          <a:bodyPr wrap="square" rtlCol="0">
            <a:spAutoFit/>
          </a:bodyPr>
          <a:lstStyle/>
          <a:p>
            <a:r>
              <a:rPr lang="nl-NL" noProof="0" dirty="0"/>
              <a:t>Klik op het pictogram om een staand beeld toe te voegen.</a:t>
            </a:r>
          </a:p>
        </p:txBody>
      </p:sp>
      <p:pic>
        <p:nvPicPr>
          <p:cNvPr id="14" name="Picture 13">
            <a:extLst>
              <a:ext uri="{FF2B5EF4-FFF2-40B4-BE49-F238E27FC236}">
                <a16:creationId xmlns:a16="http://schemas.microsoft.com/office/drawing/2014/main" id="{2B39C784-FCC9-B730-E0F0-C514DE82CDB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5A208296-9A50-40E2-3544-923A5ACC8E5E}"/>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387898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Opsommingsteken + afbeelding">
    <p:bg>
      <p:bgPr>
        <a:solidFill>
          <a:schemeClr val="bg1">
            <a:alpha val="59000"/>
          </a:schemeClr>
        </a:solidFill>
        <a:effectLst/>
      </p:bgPr>
    </p:bg>
    <p:spTree>
      <p:nvGrpSpPr>
        <p:cNvPr id="1" name=""/>
        <p:cNvGrpSpPr/>
        <p:nvPr/>
      </p:nvGrpSpPr>
      <p:grpSpPr>
        <a:xfrm>
          <a:off x="0" y="0"/>
          <a:ext cx="0" cy="0"/>
          <a:chOff x="0" y="0"/>
          <a:chExt cx="0" cy="0"/>
        </a:xfrm>
      </p:grpSpPr>
      <p:pic>
        <p:nvPicPr>
          <p:cNvPr id="11" name="Tijdelijke aanduiding voor afbeelding 5" descr="Afbeelding met gebouw, verschillende&#10;&#10;Automatisch gegenereerde beschrijving">
            <a:extLst>
              <a:ext uri="{FF2B5EF4-FFF2-40B4-BE49-F238E27FC236}">
                <a16:creationId xmlns:a16="http://schemas.microsoft.com/office/drawing/2014/main" id="{AEE84030-7689-C26F-1F93-54AA6A0EB2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33809" y="10"/>
            <a:ext cx="5481637" cy="6857990"/>
          </a:xfrm>
          <a:prstGeom prst="rect">
            <a:avLst/>
          </a:prstGeom>
          <a:noFill/>
        </p:spPr>
      </p:pic>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39C784-FCC9-B730-E0F0-C514DE82CDB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5A208296-9A50-40E2-3544-923A5ACC8E5E}"/>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126655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Opsommingsteken + afbeelding">
    <p:bg>
      <p:bgPr>
        <a:solidFill>
          <a:schemeClr val="bg1">
            <a:alpha val="59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39C784-FCC9-B730-E0F0-C514DE82CD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5A208296-9A50-40E2-3544-923A5ACC8E5E}"/>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
        <p:nvSpPr>
          <p:cNvPr id="10" name="Text Placeholder 14">
            <a:extLst>
              <a:ext uri="{FF2B5EF4-FFF2-40B4-BE49-F238E27FC236}">
                <a16:creationId xmlns:a16="http://schemas.microsoft.com/office/drawing/2014/main" id="{EB8E54C2-D99E-AC32-4D0F-050FE3E1201E}"/>
              </a:ext>
            </a:extLst>
          </p:cNvPr>
          <p:cNvSpPr>
            <a:spLocks noGrp="1"/>
          </p:cNvSpPr>
          <p:nvPr>
            <p:ph type="body" sz="quarter" idx="26" hasCustomPrompt="1"/>
          </p:nvPr>
        </p:nvSpPr>
        <p:spPr>
          <a:xfrm>
            <a:off x="10601175" y="299874"/>
            <a:ext cx="1244912" cy="496694"/>
          </a:xfrm>
          <a:blipFill dpi="0" rotWithShape="1">
            <a:blip r:embed="rId3" cstate="screen">
              <a:extLst>
                <a:ext uri="{28A0092B-C50C-407E-A947-70E740481C1C}">
                  <a14:useLocalDpi xmlns:a14="http://schemas.microsoft.com/office/drawing/2010/main"/>
                </a:ext>
              </a:extLst>
            </a:blip>
            <a:srcRect/>
            <a:stretch>
              <a:fillRect l="8304" r="8304"/>
            </a:stretch>
          </a:blipFill>
        </p:spPr>
        <p:txBody>
          <a:bodyPr/>
          <a:lstStyle/>
          <a:p>
            <a:pPr lvl="0"/>
            <a:r>
              <a:rPr lang="nl-NL" noProof="0"/>
              <a:t> </a:t>
            </a:r>
          </a:p>
        </p:txBody>
      </p:sp>
      <p:pic>
        <p:nvPicPr>
          <p:cNvPr id="15" name="Tijdelijke aanduiding voor afbeelding 6" descr="Afbeelding met vloer, binnen, scène, kamer&#10;&#10;Automatisch gegenereerde beschrijving">
            <a:extLst>
              <a:ext uri="{FF2B5EF4-FFF2-40B4-BE49-F238E27FC236}">
                <a16:creationId xmlns:a16="http://schemas.microsoft.com/office/drawing/2014/main" id="{D2052C76-9D77-1AEE-342F-A475E4B12CB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733809" y="0"/>
            <a:ext cx="5481637" cy="6858000"/>
          </a:xfrm>
          <a:prstGeom prst="rect">
            <a:avLst/>
          </a:prstGeom>
        </p:spPr>
      </p:pic>
      <p:sp>
        <p:nvSpPr>
          <p:cNvPr id="17" name="Text Placeholder 3">
            <a:extLst>
              <a:ext uri="{FF2B5EF4-FFF2-40B4-BE49-F238E27FC236}">
                <a16:creationId xmlns:a16="http://schemas.microsoft.com/office/drawing/2014/main" id="{74A0D299-9B01-ACF5-B081-A50132DF6966}"/>
              </a:ext>
            </a:extLst>
          </p:cNvPr>
          <p:cNvSpPr>
            <a:spLocks noGrp="1"/>
          </p:cNvSpPr>
          <p:nvPr>
            <p:ph type="body" sz="quarter" idx="22" hasCustomPrompt="1"/>
          </p:nvPr>
        </p:nvSpPr>
        <p:spPr>
          <a:xfrm>
            <a:off x="6696075" y="0"/>
            <a:ext cx="2406650" cy="6858000"/>
          </a:xfrm>
          <a:gradFill>
            <a:gsLst>
              <a:gs pos="0">
                <a:schemeClr val="bg1">
                  <a:alpha val="0"/>
                </a:schemeClr>
              </a:gs>
              <a:gs pos="77000">
                <a:schemeClr val="bg1"/>
              </a:gs>
            </a:gsLst>
            <a:lin ang="10800000" scaled="0"/>
          </a:gradFill>
        </p:spPr>
        <p:txBody>
          <a:bodyPr/>
          <a:lstStyle/>
          <a:p>
            <a:pPr lvl="0"/>
            <a:r>
              <a:rPr lang="en-NL"/>
              <a:t> </a:t>
            </a:r>
          </a:p>
        </p:txBody>
      </p:sp>
    </p:spTree>
    <p:extLst>
      <p:ext uri="{BB962C8B-B14F-4D97-AF65-F5344CB8AC3E}">
        <p14:creationId xmlns:p14="http://schemas.microsoft.com/office/powerpoint/2010/main" val="3430119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sommingsteken + afbeelding (verloop)">
    <p:bg>
      <p:bgPr>
        <a:solidFill>
          <a:schemeClr val="bg1">
            <a:alpha val="59000"/>
          </a:schemeClr>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BAF29516-E2DE-453B-A527-311BC525372E}"/>
              </a:ext>
            </a:extLst>
          </p:cNvPr>
          <p:cNvSpPr>
            <a:spLocks noGrp="1" noChangeAspect="1"/>
          </p:cNvSpPr>
          <p:nvPr>
            <p:ph type="pic" sz="quarter" idx="20" hasCustomPrompt="1"/>
          </p:nvPr>
        </p:nvSpPr>
        <p:spPr>
          <a:xfrm>
            <a:off x="6710363" y="0"/>
            <a:ext cx="5481637" cy="6858000"/>
          </a:xfr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0EF4921-71BB-F544-B85B-F8EB891B03A9}"/>
              </a:ext>
            </a:extLst>
          </p:cNvPr>
          <p:cNvSpPr>
            <a:spLocks noGrp="1"/>
          </p:cNvSpPr>
          <p:nvPr>
            <p:ph type="body" sz="quarter" idx="22" hasCustomPrompt="1"/>
          </p:nvPr>
        </p:nvSpPr>
        <p:spPr>
          <a:xfrm>
            <a:off x="6696075" y="0"/>
            <a:ext cx="2406650" cy="6858000"/>
          </a:xfrm>
          <a:gradFill>
            <a:gsLst>
              <a:gs pos="0">
                <a:schemeClr val="bg1">
                  <a:alpha val="0"/>
                </a:schemeClr>
              </a:gs>
              <a:gs pos="77000">
                <a:schemeClr val="bg1"/>
              </a:gs>
            </a:gsLst>
            <a:lin ang="10800000" scaled="0"/>
          </a:gradFill>
        </p:spPr>
        <p:txBody>
          <a:bodyPr/>
          <a:lstStyle/>
          <a:p>
            <a:pPr lvl="0"/>
            <a:r>
              <a:rPr lang="en-NL"/>
              <a:t> </a:t>
            </a:r>
          </a:p>
        </p:txBody>
      </p:sp>
      <p:sp>
        <p:nvSpPr>
          <p:cNvPr id="14" name="TextBox 13">
            <a:extLst>
              <a:ext uri="{FF2B5EF4-FFF2-40B4-BE49-F238E27FC236}">
                <a16:creationId xmlns:a16="http://schemas.microsoft.com/office/drawing/2014/main" id="{173483B8-0322-4DDD-9A32-EE4A7FD42F1B}"/>
              </a:ext>
            </a:extLst>
          </p:cNvPr>
          <p:cNvSpPr txBox="1"/>
          <p:nvPr userDrawn="1"/>
        </p:nvSpPr>
        <p:spPr>
          <a:xfrm>
            <a:off x="9706090" y="3041353"/>
            <a:ext cx="2081522" cy="1200329"/>
          </a:xfrm>
          <a:prstGeom prst="rect">
            <a:avLst/>
          </a:prstGeom>
          <a:noFill/>
        </p:spPr>
        <p:txBody>
          <a:bodyPr wrap="square" rtlCol="0">
            <a:spAutoFit/>
          </a:bodyPr>
          <a:lstStyle/>
          <a:p>
            <a:r>
              <a:rPr lang="nl-NL" noProof="0" dirty="0"/>
              <a:t>Klik op het pictogram om een staand beeld toe te voegen.</a:t>
            </a:r>
          </a:p>
        </p:txBody>
      </p:sp>
      <p:pic>
        <p:nvPicPr>
          <p:cNvPr id="16" name="Picture 15">
            <a:extLst>
              <a:ext uri="{FF2B5EF4-FFF2-40B4-BE49-F238E27FC236}">
                <a16:creationId xmlns:a16="http://schemas.microsoft.com/office/drawing/2014/main" id="{24B33A3A-7EA1-0160-BCDF-AE7F35F1C14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9646E637-BB3F-1DB2-D64E-95CB95C13EB4}"/>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4100597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10790237" cy="939800"/>
          </a:xfrm>
        </p:spPr>
        <p:txBody>
          <a:bodyPr vert="horz" wrap="square" lIns="91440" tIns="45720" rIns="91440" bIns="45720" rtlCol="0" anchor="b" anchorCtr="0">
            <a:noAutofit/>
          </a:bodyPr>
          <a:lstStyle>
            <a:lvl1pPr>
              <a:defRPr lang="en-US" b="1"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D1931A8-11D9-9B5A-93F1-5241B1D884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0" name="Text Placeholder 14">
            <a:extLst>
              <a:ext uri="{FF2B5EF4-FFF2-40B4-BE49-F238E27FC236}">
                <a16:creationId xmlns:a16="http://schemas.microsoft.com/office/drawing/2014/main" id="{C6E14D39-27EE-E38F-95F1-17CBCA2E2498}"/>
              </a:ext>
            </a:extLst>
          </p:cNvPr>
          <p:cNvSpPr>
            <a:spLocks noGrp="1"/>
          </p:cNvSpPr>
          <p:nvPr>
            <p:ph type="body" sz="quarter" idx="17" hasCustomPrompt="1"/>
          </p:nvPr>
        </p:nvSpPr>
        <p:spPr>
          <a:xfrm>
            <a:off x="706438" y="2579688"/>
            <a:ext cx="10765126" cy="3508375"/>
          </a:xfrm>
        </p:spPr>
        <p:txBody>
          <a:bodyPr numCol="1" spcCol="720000">
            <a:normAutofit/>
          </a:bodyPr>
          <a:lstStyle>
            <a:lvl1pPr marL="0" indent="0">
              <a:lnSpc>
                <a:spcPct val="150000"/>
              </a:lnSpc>
              <a:spcBef>
                <a:spcPts val="0"/>
              </a:spcBef>
              <a:buFont typeface="Arial" panose="020B0604020202020204" pitchFamily="34" charset="0"/>
              <a:buNone/>
              <a:tabLst/>
              <a:defRPr sz="1600">
                <a:solidFill>
                  <a:schemeClr val="tx2"/>
                </a:solidFill>
              </a:defRPr>
            </a:lvl1pPr>
            <a:lvl2pPr>
              <a:buNone/>
              <a:defRPr sz="1400"/>
            </a:lvl2pPr>
            <a:lvl3pPr>
              <a:buNone/>
              <a:defRPr sz="1200"/>
            </a:lvl3pPr>
            <a:lvl4pPr>
              <a:buNone/>
              <a:defRPr sz="1100"/>
            </a:lvl4pPr>
            <a:lvl5pPr>
              <a:buNone/>
              <a:defRPr sz="1050"/>
            </a:lvl5pPr>
            <a:lvl6pPr marL="2286000" indent="0">
              <a:buNone/>
              <a:defRPr sz="1000"/>
            </a:lvl6pPr>
            <a:lvl7pPr marL="2743200" indent="0">
              <a:buNone/>
              <a:defRPr sz="900"/>
            </a:lvl7pPr>
            <a:lvl8pPr marL="3200400" indent="0">
              <a:buNone/>
              <a:defRPr sz="800"/>
            </a:lvl8pPr>
            <a:lvl9pPr>
              <a:defRPr sz="800"/>
            </a:lvl9pPr>
          </a:lstStyle>
          <a:p>
            <a:pPr lvl="0"/>
            <a:r>
              <a:rPr lang="nl-NL" noProof="0" dirty="0"/>
              <a:t>Klik om tekst toe te voegen.</a:t>
            </a:r>
          </a:p>
        </p:txBody>
      </p:sp>
    </p:spTree>
    <p:extLst>
      <p:ext uri="{BB962C8B-B14F-4D97-AF65-F5344CB8AC3E}">
        <p14:creationId xmlns:p14="http://schemas.microsoft.com/office/powerpoint/2010/main" val="3044981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sommingstek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10787040"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1F552AC-EECA-BE8A-A6D8-A4B27D4E9B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4" name="Text Placeholder 14">
            <a:extLst>
              <a:ext uri="{FF2B5EF4-FFF2-40B4-BE49-F238E27FC236}">
                <a16:creationId xmlns:a16="http://schemas.microsoft.com/office/drawing/2014/main" id="{FFFB2020-F8FC-FED5-88C8-D55F452EDD63}"/>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
        <p:nvSpPr>
          <p:cNvPr id="15" name="Text Placeholder 14">
            <a:extLst>
              <a:ext uri="{FF2B5EF4-FFF2-40B4-BE49-F238E27FC236}">
                <a16:creationId xmlns:a16="http://schemas.microsoft.com/office/drawing/2014/main" id="{74F01B65-B004-FE77-8C2E-A77B164B7B10}"/>
              </a:ext>
            </a:extLst>
          </p:cNvPr>
          <p:cNvSpPr>
            <a:spLocks noGrp="1"/>
          </p:cNvSpPr>
          <p:nvPr>
            <p:ph type="body" sz="quarter" idx="20" hasCustomPrompt="1"/>
          </p:nvPr>
        </p:nvSpPr>
        <p:spPr>
          <a:xfrm>
            <a:off x="6355422"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3013453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sommingsteken + grafiek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9" y="1220203"/>
            <a:ext cx="5130140"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01FD08B0-A4CC-4CCD-A2A7-D5C0A5ED776C}"/>
              </a:ext>
            </a:extLst>
          </p:cNvPr>
          <p:cNvSpPr>
            <a:spLocks noGrp="1"/>
          </p:cNvSpPr>
          <p:nvPr>
            <p:ph type="chart" sz="quarter" idx="20"/>
          </p:nvPr>
        </p:nvSpPr>
        <p:spPr>
          <a:xfrm>
            <a:off x="6273799" y="1220204"/>
            <a:ext cx="5211761" cy="4867860"/>
          </a:xfrm>
        </p:spPr>
        <p:txBody>
          <a:bodyPr anchor="ctr">
            <a:normAutofit/>
          </a:bodyPr>
          <a:lstStyle>
            <a:lvl1pPr algn="ctr">
              <a:defRPr sz="2000"/>
            </a:lvl1pPr>
          </a:lstStyle>
          <a:p>
            <a:r>
              <a:rPr lang="nl-NL" noProof="0"/>
              <a:t>Klik op het pictogram als u een grafiek wilt toevoegen</a:t>
            </a:r>
            <a:endParaRPr lang="nl-NL" noProof="0" dirty="0"/>
          </a:p>
        </p:txBody>
      </p:sp>
      <p:pic>
        <p:nvPicPr>
          <p:cNvPr id="8" name="Picture 7">
            <a:extLst>
              <a:ext uri="{FF2B5EF4-FFF2-40B4-BE49-F238E27FC236}">
                <a16:creationId xmlns:a16="http://schemas.microsoft.com/office/drawing/2014/main" id="{C723CF78-B90F-785A-2EF8-7470F19091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641E657C-DAB1-4473-DE38-8C18BE732ACC}"/>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233590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8D2406-DDFD-AD72-8E2D-D076E9B31ED8}"/>
              </a:ext>
            </a:extLst>
          </p:cNvPr>
          <p:cNvSpPr>
            <a:spLocks/>
          </p:cNvSpPr>
          <p:nvPr userDrawn="1"/>
        </p:nvSpPr>
        <p:spPr>
          <a:xfrm>
            <a:off x="6427851" y="1268190"/>
            <a:ext cx="5074029" cy="49014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6" name="Text Placeholder 14">
            <a:extLst>
              <a:ext uri="{FF2B5EF4-FFF2-40B4-BE49-F238E27FC236}">
                <a16:creationId xmlns:a16="http://schemas.microsoft.com/office/drawing/2014/main" id="{E2DB335C-258A-6048-B607-BA827EA89B55}"/>
              </a:ext>
            </a:extLst>
          </p:cNvPr>
          <p:cNvSpPr>
            <a:spLocks noGrp="1"/>
          </p:cNvSpPr>
          <p:nvPr>
            <p:ph type="body" sz="quarter" idx="13" hasCustomPrompt="1"/>
          </p:nvPr>
        </p:nvSpPr>
        <p:spPr>
          <a:xfrm>
            <a:off x="6936774" y="1752953"/>
            <a:ext cx="4131029"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0" name="Text Placeholder 14">
            <a:extLst>
              <a:ext uri="{FF2B5EF4-FFF2-40B4-BE49-F238E27FC236}">
                <a16:creationId xmlns:a16="http://schemas.microsoft.com/office/drawing/2014/main" id="{95BBD0D2-1B39-0345-A7E5-C31D062782D3}"/>
              </a:ext>
            </a:extLst>
          </p:cNvPr>
          <p:cNvSpPr>
            <a:spLocks noGrp="1"/>
          </p:cNvSpPr>
          <p:nvPr>
            <p:ph type="body" sz="quarter" idx="22" hasCustomPrompt="1"/>
          </p:nvPr>
        </p:nvSpPr>
        <p:spPr>
          <a:xfrm>
            <a:off x="7056351"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5" name="Chart Placeholder 4">
            <a:extLst>
              <a:ext uri="{FF2B5EF4-FFF2-40B4-BE49-F238E27FC236}">
                <a16:creationId xmlns:a16="http://schemas.microsoft.com/office/drawing/2014/main" id="{FD14B2CD-D783-475A-828B-908DA9500B7E}"/>
              </a:ext>
            </a:extLst>
          </p:cNvPr>
          <p:cNvSpPr>
            <a:spLocks noGrp="1"/>
          </p:cNvSpPr>
          <p:nvPr>
            <p:ph type="chart" sz="quarter" idx="23"/>
          </p:nvPr>
        </p:nvSpPr>
        <p:spPr>
          <a:xfrm>
            <a:off x="695325" y="1271588"/>
            <a:ext cx="5141913" cy="4816475"/>
          </a:xfrm>
        </p:spPr>
        <p:txBody>
          <a:bodyPr anchor="ctr"/>
          <a:lstStyle>
            <a:lvl1pPr algn="ctr">
              <a:defRPr sz="2000"/>
            </a:lvl1pPr>
          </a:lstStyle>
          <a:p>
            <a:r>
              <a:rPr lang="nl-NL"/>
              <a:t>Klik op het pictogram als u een grafiek wilt toevoegen</a:t>
            </a:r>
            <a:endParaRPr lang="en-US" dirty="0"/>
          </a:p>
        </p:txBody>
      </p:sp>
      <p:pic>
        <p:nvPicPr>
          <p:cNvPr id="10" name="Picture 9">
            <a:extLst>
              <a:ext uri="{FF2B5EF4-FFF2-40B4-BE49-F238E27FC236}">
                <a16:creationId xmlns:a16="http://schemas.microsoft.com/office/drawing/2014/main" id="{6BC4AF29-F678-8A5A-EE6A-B7001839DA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1" name="Text Placeholder 14">
            <a:extLst>
              <a:ext uri="{FF2B5EF4-FFF2-40B4-BE49-F238E27FC236}">
                <a16:creationId xmlns:a16="http://schemas.microsoft.com/office/drawing/2014/main" id="{968542C2-CD44-3078-88C2-AB63028353E5}"/>
              </a:ext>
            </a:extLst>
          </p:cNvPr>
          <p:cNvSpPr>
            <a:spLocks noGrp="1"/>
          </p:cNvSpPr>
          <p:nvPr>
            <p:ph type="body" sz="quarter" idx="25" hasCustomPrompt="1"/>
          </p:nvPr>
        </p:nvSpPr>
        <p:spPr>
          <a:xfrm>
            <a:off x="6994570" y="3317100"/>
            <a:ext cx="4037610" cy="2386931"/>
          </a:xfrm>
        </p:spPr>
        <p:txBody>
          <a:bodyPr vert="horz" wrap="square" lIns="91440" tIns="45720" rIns="91440" bIns="45720" rtlCol="0" anchor="t" anchorCtr="0">
            <a:noAutofit/>
          </a:bodyPr>
          <a:lstStyle>
            <a:lvl1pPr marL="11113" indent="-11113">
              <a:tabLst/>
              <a:defRPr lang="en-US" sz="1400" b="0" smtClean="0">
                <a:solidFill>
                  <a:schemeClr val="bg1"/>
                </a:solidFill>
                <a:latin typeface="Arial" panose="020B0604020202020204" pitchFamily="34" charset="0"/>
                <a:ea typeface="+mj-ea"/>
                <a:cs typeface="Arial" panose="020B0604020202020204" pitchFamily="34" charset="0"/>
              </a:defRPr>
            </a:lvl1pPr>
            <a:lvl2pPr>
              <a:defRPr lang="en-US" sz="1400" smtClean="0">
                <a:solidFill>
                  <a:schemeClr val="bg1"/>
                </a:solidFill>
              </a:defRPr>
            </a:lvl2pPr>
            <a:lvl3pPr>
              <a:defRPr lang="en-US" sz="14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3849318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E0316B-7729-5347-B4D6-15E2BDA9EB36}"/>
              </a:ext>
            </a:extLst>
          </p:cNvPr>
          <p:cNvSpPr/>
          <p:nvPr userDrawn="1"/>
        </p:nvSpPr>
        <p:spPr>
          <a:xfrm>
            <a:off x="3024554" y="0"/>
            <a:ext cx="9167446"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Media Placeholder 3">
            <a:extLst>
              <a:ext uri="{FF2B5EF4-FFF2-40B4-BE49-F238E27FC236}">
                <a16:creationId xmlns:a16="http://schemas.microsoft.com/office/drawing/2014/main" id="{28BE49B4-64DB-CC4E-958B-DD77D2F40F14}"/>
              </a:ext>
            </a:extLst>
          </p:cNvPr>
          <p:cNvSpPr>
            <a:spLocks noGrp="1"/>
          </p:cNvSpPr>
          <p:nvPr>
            <p:ph type="media" sz="quarter" idx="21"/>
          </p:nvPr>
        </p:nvSpPr>
        <p:spPr>
          <a:xfrm>
            <a:off x="2214623" y="1245725"/>
            <a:ext cx="7762754" cy="4366550"/>
          </a:xfrm>
        </p:spPr>
        <p:txBody>
          <a:bodyPr anchor="ctr"/>
          <a:lstStyle>
            <a:lvl1pPr algn="ctr">
              <a:defRPr sz="1800"/>
            </a:lvl1pPr>
          </a:lstStyle>
          <a:p>
            <a:r>
              <a:rPr lang="nl-NL" noProof="0"/>
              <a:t>Klik op het pictogram als u media wilt toevoegen</a:t>
            </a:r>
          </a:p>
        </p:txBody>
      </p:sp>
      <p:sp>
        <p:nvSpPr>
          <p:cNvPr id="8" name="Slide Number Placeholder 5">
            <a:extLst>
              <a:ext uri="{FF2B5EF4-FFF2-40B4-BE49-F238E27FC236}">
                <a16:creationId xmlns:a16="http://schemas.microsoft.com/office/drawing/2014/main" id="{7FF0AEAF-86C2-EC42-8932-A446FEC913E2}"/>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pic>
        <p:nvPicPr>
          <p:cNvPr id="9" name="Picture 8">
            <a:extLst>
              <a:ext uri="{FF2B5EF4-FFF2-40B4-BE49-F238E27FC236}">
                <a16:creationId xmlns:a16="http://schemas.microsoft.com/office/drawing/2014/main" id="{04D27F19-110D-6431-9848-9C0EE859468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Tree>
    <p:extLst>
      <p:ext uri="{BB962C8B-B14F-4D97-AF65-F5344CB8AC3E}">
        <p14:creationId xmlns:p14="http://schemas.microsoft.com/office/powerpoint/2010/main" val="1481904553"/>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13" name="Tijdelijke aanduiding voor afbeelding 8" descr="Afbeelding met persoon, binnen, poseren, groep&#10;&#10;Automatisch gegenereerde beschrijving">
            <a:extLst>
              <a:ext uri="{FF2B5EF4-FFF2-40B4-BE49-F238E27FC236}">
                <a16:creationId xmlns:a16="http://schemas.microsoft.com/office/drawing/2014/main" id="{0D4CB235-1DBF-54E2-06F1-32420306F3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4892675"/>
          </a:xfrm>
          <a:prstGeom prst="rect">
            <a:avLst/>
          </a:prstGeom>
        </p:spPr>
      </p:pic>
      <p:sp>
        <p:nvSpPr>
          <p:cNvPr id="4" name="Rectangle 3">
            <a:extLst>
              <a:ext uri="{FF2B5EF4-FFF2-40B4-BE49-F238E27FC236}">
                <a16:creationId xmlns:a16="http://schemas.microsoft.com/office/drawing/2014/main" id="{AF0154CD-7EB5-879A-B5C2-A0F99D504C75}"/>
              </a:ext>
            </a:extLst>
          </p:cNvPr>
          <p:cNvSpPr>
            <a:spLocks/>
          </p:cNvSpPr>
          <p:nvPr userDrawn="1"/>
        </p:nvSpPr>
        <p:spPr>
          <a:xfrm>
            <a:off x="715817" y="2572382"/>
            <a:ext cx="6253943" cy="3676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4739" y="3059273"/>
            <a:ext cx="5196381"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119" y="4254608"/>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4" name="Text Placeholder 14">
            <a:extLst>
              <a:ext uri="{FF2B5EF4-FFF2-40B4-BE49-F238E27FC236}">
                <a16:creationId xmlns:a16="http://schemas.microsoft.com/office/drawing/2014/main" id="{66EC05B6-8DBC-1670-C7F1-21422A9099A9}"/>
              </a:ext>
            </a:extLst>
          </p:cNvPr>
          <p:cNvSpPr>
            <a:spLocks noGrp="1"/>
          </p:cNvSpPr>
          <p:nvPr>
            <p:ph type="body" sz="quarter" idx="25"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1" name="Text Placeholder 14">
            <a:extLst>
              <a:ext uri="{FF2B5EF4-FFF2-40B4-BE49-F238E27FC236}">
                <a16:creationId xmlns:a16="http://schemas.microsoft.com/office/drawing/2014/main" id="{B30398B5-4ABF-E990-6913-E908E2F51F0E}"/>
              </a:ext>
            </a:extLst>
          </p:cNvPr>
          <p:cNvSpPr>
            <a:spLocks noGrp="1"/>
          </p:cNvSpPr>
          <p:nvPr>
            <p:ph type="body" sz="quarter" idx="20" hasCustomPrompt="1"/>
          </p:nvPr>
        </p:nvSpPr>
        <p:spPr>
          <a:xfrm>
            <a:off x="1224739" y="4448686"/>
            <a:ext cx="5196381"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093641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pic>
        <p:nvPicPr>
          <p:cNvPr id="7" name="Picture 6">
            <a:extLst>
              <a:ext uri="{FF2B5EF4-FFF2-40B4-BE49-F238E27FC236}">
                <a16:creationId xmlns:a16="http://schemas.microsoft.com/office/drawing/2014/main" id="{E4BA2360-1460-D1F7-FDD9-9D52796B44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Tree>
    <p:extLst>
      <p:ext uri="{BB962C8B-B14F-4D97-AF65-F5344CB8AC3E}">
        <p14:creationId xmlns:p14="http://schemas.microsoft.com/office/powerpoint/2010/main" val="637442774"/>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in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0CEAC5-7219-B915-00B3-2355F5A8B0D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2990234" y="2189345"/>
            <a:ext cx="6211531" cy="2479310"/>
          </a:xfrm>
          <a:prstGeom prst="rect">
            <a:avLst/>
          </a:prstGeom>
        </p:spPr>
      </p:pic>
    </p:spTree>
    <p:extLst>
      <p:ext uri="{BB962C8B-B14F-4D97-AF65-F5344CB8AC3E}">
        <p14:creationId xmlns:p14="http://schemas.microsoft.com/office/powerpoint/2010/main" val="1274477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pic>
        <p:nvPicPr>
          <p:cNvPr id="10" name="Tijdelijke aanduiding voor afbeelding 8">
            <a:extLst>
              <a:ext uri="{FF2B5EF4-FFF2-40B4-BE49-F238E27FC236}">
                <a16:creationId xmlns:a16="http://schemas.microsoft.com/office/drawing/2014/main" id="{84EB4794-053C-646C-06FA-1DCBC0CCAC05}"/>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rcRect/>
          <a:stretch/>
        </p:blipFill>
        <p:spPr>
          <a:xfrm>
            <a:off x="0" y="-17813"/>
            <a:ext cx="12192000" cy="4892675"/>
          </a:xfrm>
          <a:prstGeom prst="rect">
            <a:avLst/>
          </a:prstGeom>
        </p:spPr>
      </p:pic>
      <p:sp>
        <p:nvSpPr>
          <p:cNvPr id="4" name="Rectangle 3">
            <a:extLst>
              <a:ext uri="{FF2B5EF4-FFF2-40B4-BE49-F238E27FC236}">
                <a16:creationId xmlns:a16="http://schemas.microsoft.com/office/drawing/2014/main" id="{AF0154CD-7EB5-879A-B5C2-A0F99D504C75}"/>
              </a:ext>
            </a:extLst>
          </p:cNvPr>
          <p:cNvSpPr>
            <a:spLocks/>
          </p:cNvSpPr>
          <p:nvPr userDrawn="1"/>
        </p:nvSpPr>
        <p:spPr>
          <a:xfrm>
            <a:off x="715817" y="2572382"/>
            <a:ext cx="6253943" cy="3676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4739" y="3059273"/>
            <a:ext cx="5196381"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119" y="4254608"/>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4" name="Text Placeholder 14">
            <a:extLst>
              <a:ext uri="{FF2B5EF4-FFF2-40B4-BE49-F238E27FC236}">
                <a16:creationId xmlns:a16="http://schemas.microsoft.com/office/drawing/2014/main" id="{66EC05B6-8DBC-1670-C7F1-21422A9099A9}"/>
              </a:ext>
            </a:extLst>
          </p:cNvPr>
          <p:cNvSpPr>
            <a:spLocks noGrp="1"/>
          </p:cNvSpPr>
          <p:nvPr>
            <p:ph type="body" sz="quarter" idx="25"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1" name="Text Placeholder 14">
            <a:extLst>
              <a:ext uri="{FF2B5EF4-FFF2-40B4-BE49-F238E27FC236}">
                <a16:creationId xmlns:a16="http://schemas.microsoft.com/office/drawing/2014/main" id="{B30398B5-4ABF-E990-6913-E908E2F51F0E}"/>
              </a:ext>
            </a:extLst>
          </p:cNvPr>
          <p:cNvSpPr>
            <a:spLocks noGrp="1"/>
          </p:cNvSpPr>
          <p:nvPr>
            <p:ph type="body" sz="quarter" idx="20" hasCustomPrompt="1"/>
          </p:nvPr>
        </p:nvSpPr>
        <p:spPr>
          <a:xfrm>
            <a:off x="1224739" y="4448686"/>
            <a:ext cx="5196381"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1155433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9DFE50-E464-E43E-406D-539AC1E1C645}"/>
              </a:ext>
            </a:extLst>
          </p:cNvPr>
          <p:cNvSpPr>
            <a:spLocks/>
          </p:cNvSpPr>
          <p:nvPr userDrawn="1"/>
        </p:nvSpPr>
        <p:spPr>
          <a:xfrm>
            <a:off x="704729" y="1904514"/>
            <a:ext cx="5183541" cy="4245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7838D7D4-8982-C672-39DD-88991B30835A}"/>
              </a:ext>
            </a:extLst>
          </p:cNvPr>
          <p:cNvSpPr>
            <a:spLocks noGrp="1"/>
          </p:cNvSpPr>
          <p:nvPr>
            <p:ph type="pic" sz="quarter" idx="24" hasCustomPrompt="1"/>
          </p:nvPr>
        </p:nvSpPr>
        <p:spPr>
          <a:xfrm>
            <a:off x="0" y="0"/>
            <a:ext cx="12192000" cy="6858000"/>
          </a:xfrm>
          <a:custGeom>
            <a:avLst/>
            <a:gdLst>
              <a:gd name="connsiteX0" fmla="*/ 695326 w 12192000"/>
              <a:gd name="connsiteY0" fmla="*/ 1902492 h 6858000"/>
              <a:gd name="connsiteX1" fmla="*/ 695326 w 12192000"/>
              <a:gd name="connsiteY1" fmla="*/ 6129129 h 6858000"/>
              <a:gd name="connsiteX2" fmla="*/ 5874144 w 12192000"/>
              <a:gd name="connsiteY2" fmla="*/ 6129129 h 6858000"/>
              <a:gd name="connsiteX3" fmla="*/ 5874144 w 12192000"/>
              <a:gd name="connsiteY3" fmla="*/ 190249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95326" y="1902492"/>
                </a:moveTo>
                <a:lnTo>
                  <a:pt x="695326" y="6129129"/>
                </a:lnTo>
                <a:lnTo>
                  <a:pt x="5874144" y="6129129"/>
                </a:lnTo>
                <a:lnTo>
                  <a:pt x="5874144" y="1902492"/>
                </a:lnTo>
                <a:close/>
                <a:moveTo>
                  <a:pt x="0" y="0"/>
                </a:moveTo>
                <a:lnTo>
                  <a:pt x="12192000" y="0"/>
                </a:lnTo>
                <a:lnTo>
                  <a:pt x="12192000" y="6858000"/>
                </a:lnTo>
                <a:lnTo>
                  <a:pt x="0" y="6858000"/>
                </a:lnTo>
                <a:close/>
              </a:path>
            </a:pathLst>
          </a:custGeom>
          <a:blipFill dpi="0" rotWithShape="1">
            <a:blip r:embed="rId2" cstate="email">
              <a:alphaModFix amt="19000"/>
              <a:extLst>
                <a:ext uri="{28A0092B-C50C-407E-A947-70E740481C1C}">
                  <a14:useLocalDpi xmlns:a14="http://schemas.microsoft.com/office/drawing/2010/main"/>
                </a:ext>
              </a:extLst>
            </a:blip>
            <a:srcRect/>
            <a:stretch>
              <a:fillRect/>
            </a:stretch>
          </a:blipFill>
        </p:spPr>
        <p:txBody>
          <a:bodyPr wrap="square">
            <a:noAutofit/>
          </a:bodyPr>
          <a:lstStyle>
            <a:lvl1pPr>
              <a:defRPr/>
            </a:lvl1pPr>
          </a:lstStyle>
          <a:p>
            <a:r>
              <a:rPr lang="pt-BR" dirty="0"/>
              <a:t>  </a:t>
            </a:r>
            <a:endParaRPr lang="en-US" dirty="0"/>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247" y="2444163"/>
            <a:ext cx="4383238"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627" y="3643153"/>
            <a:ext cx="606057"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7" name="TextBox 6">
            <a:extLst>
              <a:ext uri="{FF2B5EF4-FFF2-40B4-BE49-F238E27FC236}">
                <a16:creationId xmlns:a16="http://schemas.microsoft.com/office/drawing/2014/main" id="{7A34AD46-7D90-4678-9F3A-645FDFC495BA}"/>
              </a:ext>
            </a:extLst>
          </p:cNvPr>
          <p:cNvSpPr txBox="1"/>
          <p:nvPr userDrawn="1"/>
        </p:nvSpPr>
        <p:spPr>
          <a:xfrm>
            <a:off x="6258077" y="3032822"/>
            <a:ext cx="3202793" cy="646331"/>
          </a:xfrm>
          <a:prstGeom prst="rect">
            <a:avLst/>
          </a:prstGeom>
          <a:noFill/>
        </p:spPr>
        <p:txBody>
          <a:bodyPr wrap="square" rtlCol="0">
            <a:spAutoFit/>
          </a:bodyPr>
          <a:lstStyle/>
          <a:p>
            <a:r>
              <a:rPr lang="nl-NL" noProof="0" dirty="0"/>
              <a:t>Klik op het pictogram om een liggend beeld toe te voegen.</a:t>
            </a:r>
          </a:p>
        </p:txBody>
      </p:sp>
      <p:sp>
        <p:nvSpPr>
          <p:cNvPr id="13" name="Text Placeholder 14">
            <a:extLst>
              <a:ext uri="{FF2B5EF4-FFF2-40B4-BE49-F238E27FC236}">
                <a16:creationId xmlns:a16="http://schemas.microsoft.com/office/drawing/2014/main" id="{3E9E5197-AB00-FA9A-5D22-A51D2DA8CA4F}"/>
              </a:ext>
            </a:extLst>
          </p:cNvPr>
          <p:cNvSpPr>
            <a:spLocks noGrp="1"/>
          </p:cNvSpPr>
          <p:nvPr>
            <p:ph type="body" sz="quarter" idx="20"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2" name="Text Placeholder 14">
            <a:extLst>
              <a:ext uri="{FF2B5EF4-FFF2-40B4-BE49-F238E27FC236}">
                <a16:creationId xmlns:a16="http://schemas.microsoft.com/office/drawing/2014/main" id="{9F1889FE-0CE8-F6F5-97CE-3F4FBCAC7EA6}"/>
              </a:ext>
            </a:extLst>
          </p:cNvPr>
          <p:cNvSpPr>
            <a:spLocks noGrp="1"/>
          </p:cNvSpPr>
          <p:nvPr>
            <p:ph type="body" sz="quarter" idx="26" hasCustomPrompt="1"/>
          </p:nvPr>
        </p:nvSpPr>
        <p:spPr>
          <a:xfrm>
            <a:off x="1224740" y="3804886"/>
            <a:ext cx="4362746" cy="19857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27082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Hoofdstuk">
    <p:spTree>
      <p:nvGrpSpPr>
        <p:cNvPr id="1" name=""/>
        <p:cNvGrpSpPr/>
        <p:nvPr/>
      </p:nvGrpSpPr>
      <p:grpSpPr>
        <a:xfrm>
          <a:off x="0" y="0"/>
          <a:ext cx="0" cy="0"/>
          <a:chOff x="0" y="0"/>
          <a:chExt cx="0" cy="0"/>
        </a:xfrm>
      </p:grpSpPr>
      <p:pic>
        <p:nvPicPr>
          <p:cNvPr id="11" name="Tijdelijke aanduiding voor afbeelding 8" descr="Afbeelding met tekst&#10;&#10;Automatisch gegenereerde beschrijving">
            <a:extLst>
              <a:ext uri="{FF2B5EF4-FFF2-40B4-BE49-F238E27FC236}">
                <a16:creationId xmlns:a16="http://schemas.microsoft.com/office/drawing/2014/main" id="{C1E6E1D9-4195-EC61-5651-515B5D3ECED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589DFE50-E464-E43E-406D-539AC1E1C645}"/>
              </a:ext>
            </a:extLst>
          </p:cNvPr>
          <p:cNvSpPr>
            <a:spLocks/>
          </p:cNvSpPr>
          <p:nvPr userDrawn="1"/>
        </p:nvSpPr>
        <p:spPr>
          <a:xfrm>
            <a:off x="704729" y="1904514"/>
            <a:ext cx="5183541" cy="4245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247" y="2444163"/>
            <a:ext cx="4383238"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627" y="3643153"/>
            <a:ext cx="606057"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3" name="Text Placeholder 14">
            <a:extLst>
              <a:ext uri="{FF2B5EF4-FFF2-40B4-BE49-F238E27FC236}">
                <a16:creationId xmlns:a16="http://schemas.microsoft.com/office/drawing/2014/main" id="{3E9E5197-AB00-FA9A-5D22-A51D2DA8CA4F}"/>
              </a:ext>
            </a:extLst>
          </p:cNvPr>
          <p:cNvSpPr>
            <a:spLocks noGrp="1"/>
          </p:cNvSpPr>
          <p:nvPr>
            <p:ph type="body" sz="quarter" idx="20" hasCustomPrompt="1"/>
          </p:nvPr>
        </p:nvSpPr>
        <p:spPr>
          <a:xfrm>
            <a:off x="345913" y="299874"/>
            <a:ext cx="1244912" cy="496694"/>
          </a:xfrm>
          <a:blipFill dpi="0" rotWithShape="1">
            <a:blip r:embed="rId4"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2" name="Text Placeholder 14">
            <a:extLst>
              <a:ext uri="{FF2B5EF4-FFF2-40B4-BE49-F238E27FC236}">
                <a16:creationId xmlns:a16="http://schemas.microsoft.com/office/drawing/2014/main" id="{9F1889FE-0CE8-F6F5-97CE-3F4FBCAC7EA6}"/>
              </a:ext>
            </a:extLst>
          </p:cNvPr>
          <p:cNvSpPr>
            <a:spLocks noGrp="1"/>
          </p:cNvSpPr>
          <p:nvPr>
            <p:ph type="body" sz="quarter" idx="26" hasCustomPrompt="1"/>
          </p:nvPr>
        </p:nvSpPr>
        <p:spPr>
          <a:xfrm>
            <a:off x="1224740" y="3804886"/>
            <a:ext cx="4362746" cy="19857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101459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oofdstuk">
    <p:spTree>
      <p:nvGrpSpPr>
        <p:cNvPr id="1" name=""/>
        <p:cNvGrpSpPr/>
        <p:nvPr/>
      </p:nvGrpSpPr>
      <p:grpSpPr>
        <a:xfrm>
          <a:off x="0" y="0"/>
          <a:ext cx="0" cy="0"/>
          <a:chOff x="0" y="0"/>
          <a:chExt cx="0" cy="0"/>
        </a:xfrm>
      </p:grpSpPr>
      <p:pic>
        <p:nvPicPr>
          <p:cNvPr id="15" name="Tijdelijke aanduiding voor afbeelding 8">
            <a:extLst>
              <a:ext uri="{FF2B5EF4-FFF2-40B4-BE49-F238E27FC236}">
                <a16:creationId xmlns:a16="http://schemas.microsoft.com/office/drawing/2014/main" id="{DBDFF959-F3C7-9088-93EA-C64135F5F673}"/>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rcRect/>
          <a:stretch/>
        </p:blipFill>
        <p:spPr>
          <a:xfrm>
            <a:off x="0" y="-91440"/>
            <a:ext cx="12762413" cy="6949440"/>
          </a:xfrm>
          <a:prstGeom prst="rect">
            <a:avLst/>
          </a:prstGeom>
        </p:spPr>
      </p:pic>
      <p:sp>
        <p:nvSpPr>
          <p:cNvPr id="14" name="Rectangle 13">
            <a:extLst>
              <a:ext uri="{FF2B5EF4-FFF2-40B4-BE49-F238E27FC236}">
                <a16:creationId xmlns:a16="http://schemas.microsoft.com/office/drawing/2014/main" id="{589DFE50-E464-E43E-406D-539AC1E1C645}"/>
              </a:ext>
            </a:extLst>
          </p:cNvPr>
          <p:cNvSpPr>
            <a:spLocks/>
          </p:cNvSpPr>
          <p:nvPr userDrawn="1"/>
        </p:nvSpPr>
        <p:spPr>
          <a:xfrm>
            <a:off x="704729" y="1904514"/>
            <a:ext cx="5183541" cy="4245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247" y="2444163"/>
            <a:ext cx="4383238"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627" y="3643153"/>
            <a:ext cx="606057"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3" name="Text Placeholder 14">
            <a:extLst>
              <a:ext uri="{FF2B5EF4-FFF2-40B4-BE49-F238E27FC236}">
                <a16:creationId xmlns:a16="http://schemas.microsoft.com/office/drawing/2014/main" id="{3E9E5197-AB00-FA9A-5D22-A51D2DA8CA4F}"/>
              </a:ext>
            </a:extLst>
          </p:cNvPr>
          <p:cNvSpPr>
            <a:spLocks noGrp="1"/>
          </p:cNvSpPr>
          <p:nvPr>
            <p:ph type="body" sz="quarter" idx="20"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2" name="Text Placeholder 14">
            <a:extLst>
              <a:ext uri="{FF2B5EF4-FFF2-40B4-BE49-F238E27FC236}">
                <a16:creationId xmlns:a16="http://schemas.microsoft.com/office/drawing/2014/main" id="{9F1889FE-0CE8-F6F5-97CE-3F4FBCAC7EA6}"/>
              </a:ext>
            </a:extLst>
          </p:cNvPr>
          <p:cNvSpPr>
            <a:spLocks noGrp="1"/>
          </p:cNvSpPr>
          <p:nvPr>
            <p:ph type="body" sz="quarter" idx="26" hasCustomPrompt="1"/>
          </p:nvPr>
        </p:nvSpPr>
        <p:spPr>
          <a:xfrm>
            <a:off x="1224740" y="3804886"/>
            <a:ext cx="4362746" cy="19857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382654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afbeeldin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D6116E-B5A7-20C8-5A61-B02B7C7E7EB0}"/>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D32BFEF8-4959-D10F-8771-390EDBCED41E}"/>
              </a:ext>
            </a:extLst>
          </p:cNvPr>
          <p:cNvSpPr>
            <a:spLocks noGrp="1" noChangeAspect="1"/>
          </p:cNvSpPr>
          <p:nvPr>
            <p:ph type="pic" sz="quarter" idx="20" hasCustomPrompt="1"/>
          </p:nvPr>
        </p:nvSpPr>
        <p:spPr>
          <a:xfrm>
            <a:off x="5248895" y="0"/>
            <a:ext cx="6943106" cy="6858000"/>
          </a:xfrm>
          <a:custGeom>
            <a:avLst/>
            <a:gdLst>
              <a:gd name="connsiteX0" fmla="*/ 0 w 6943106"/>
              <a:gd name="connsiteY0" fmla="*/ 0 h 6858000"/>
              <a:gd name="connsiteX1" fmla="*/ 6943106 w 6943106"/>
              <a:gd name="connsiteY1" fmla="*/ 0 h 6858000"/>
              <a:gd name="connsiteX2" fmla="*/ 6943106 w 6943106"/>
              <a:gd name="connsiteY2" fmla="*/ 6858000 h 6858000"/>
              <a:gd name="connsiteX3" fmla="*/ 0 w 6943106"/>
              <a:gd name="connsiteY3" fmla="*/ 6858000 h 6858000"/>
              <a:gd name="connsiteX4" fmla="*/ 0 w 6943106"/>
              <a:gd name="connsiteY4" fmla="*/ 5892691 h 6858000"/>
              <a:gd name="connsiteX5" fmla="*/ 1334785 w 6943106"/>
              <a:gd name="connsiteY5" fmla="*/ 5892691 h 6858000"/>
              <a:gd name="connsiteX6" fmla="*/ 1334785 w 6943106"/>
              <a:gd name="connsiteY6" fmla="*/ 1268189 h 6858000"/>
              <a:gd name="connsiteX7" fmla="*/ 0 w 6943106"/>
              <a:gd name="connsiteY7" fmla="*/ 12681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3106" h="6858000">
                <a:moveTo>
                  <a:pt x="0" y="0"/>
                </a:moveTo>
                <a:lnTo>
                  <a:pt x="6943106" y="0"/>
                </a:lnTo>
                <a:lnTo>
                  <a:pt x="6943106" y="6858000"/>
                </a:lnTo>
                <a:lnTo>
                  <a:pt x="0" y="6858000"/>
                </a:lnTo>
                <a:lnTo>
                  <a:pt x="0" y="5892691"/>
                </a:lnTo>
                <a:lnTo>
                  <a:pt x="1334785" y="5892691"/>
                </a:lnTo>
                <a:lnTo>
                  <a:pt x="1334785" y="1268189"/>
                </a:lnTo>
                <a:lnTo>
                  <a:pt x="0" y="1268189"/>
                </a:lnTo>
                <a:close/>
              </a:path>
            </a:pathLst>
          </a:custGeo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wrap="square">
            <a:noAutofit/>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4" name="TextBox 13">
            <a:extLst>
              <a:ext uri="{FF2B5EF4-FFF2-40B4-BE49-F238E27FC236}">
                <a16:creationId xmlns:a16="http://schemas.microsoft.com/office/drawing/2014/main" id="{7064A532-40AC-4973-A72E-1B52E834D396}"/>
              </a:ext>
            </a:extLst>
          </p:cNvPr>
          <p:cNvSpPr txBox="1"/>
          <p:nvPr userDrawn="1"/>
        </p:nvSpPr>
        <p:spPr>
          <a:xfrm>
            <a:off x="8960669" y="3105834"/>
            <a:ext cx="2794451" cy="923330"/>
          </a:xfrm>
          <a:prstGeom prst="rect">
            <a:avLst/>
          </a:prstGeom>
          <a:noFill/>
        </p:spPr>
        <p:txBody>
          <a:bodyPr wrap="square" rtlCol="0">
            <a:spAutoFit/>
          </a:bodyPr>
          <a:lstStyle/>
          <a:p>
            <a:r>
              <a:rPr lang="nl-NL" noProof="0" dirty="0"/>
              <a:t>Klik op het pictogram om een staand beeld toe te voegen.</a:t>
            </a:r>
          </a:p>
        </p:txBody>
      </p:sp>
      <p:pic>
        <p:nvPicPr>
          <p:cNvPr id="11" name="Picture 10">
            <a:extLst>
              <a:ext uri="{FF2B5EF4-FFF2-40B4-BE49-F238E27FC236}">
                <a16:creationId xmlns:a16="http://schemas.microsoft.com/office/drawing/2014/main" id="{E1135448-DEA8-78D6-37C3-CE60EC0B3C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A0D9C117-6974-7A0B-3230-743AD8E4F479}"/>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47109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kst + afbeelding">
    <p:spTree>
      <p:nvGrpSpPr>
        <p:cNvPr id="1" name=""/>
        <p:cNvGrpSpPr/>
        <p:nvPr/>
      </p:nvGrpSpPr>
      <p:grpSpPr>
        <a:xfrm>
          <a:off x="0" y="0"/>
          <a:ext cx="0" cy="0"/>
          <a:chOff x="0" y="0"/>
          <a:chExt cx="0" cy="0"/>
        </a:xfrm>
      </p:grpSpPr>
      <p:pic>
        <p:nvPicPr>
          <p:cNvPr id="13" name="Tijdelijke aanduiding voor afbeelding 9" descr="Afbeelding met vloer, staand, weg&#10;&#10;Automatisch gegenereerde beschrijving">
            <a:extLst>
              <a:ext uri="{FF2B5EF4-FFF2-40B4-BE49-F238E27FC236}">
                <a16:creationId xmlns:a16="http://schemas.microsoft.com/office/drawing/2014/main" id="{16BE8F0A-BB45-8CAE-95D4-560604E5CC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248895" y="0"/>
            <a:ext cx="6943106" cy="6858000"/>
          </a:xfrm>
          <a:prstGeom prst="rect">
            <a:avLst/>
          </a:prstGeom>
        </p:spPr>
      </p:pic>
      <p:sp>
        <p:nvSpPr>
          <p:cNvPr id="16" name="Rectangle 15">
            <a:extLst>
              <a:ext uri="{FF2B5EF4-FFF2-40B4-BE49-F238E27FC236}">
                <a16:creationId xmlns:a16="http://schemas.microsoft.com/office/drawing/2014/main" id="{F7D6116E-B5A7-20C8-5A61-B02B7C7E7EB0}"/>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1" name="Picture 10">
            <a:extLst>
              <a:ext uri="{FF2B5EF4-FFF2-40B4-BE49-F238E27FC236}">
                <a16:creationId xmlns:a16="http://schemas.microsoft.com/office/drawing/2014/main" id="{E1135448-DEA8-78D6-37C3-CE60EC0B3C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A0D9C117-6974-7A0B-3230-743AD8E4F479}"/>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27117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kst + afbeelding">
    <p:spTree>
      <p:nvGrpSpPr>
        <p:cNvPr id="1" name=""/>
        <p:cNvGrpSpPr/>
        <p:nvPr/>
      </p:nvGrpSpPr>
      <p:grpSpPr>
        <a:xfrm>
          <a:off x="0" y="0"/>
          <a:ext cx="0" cy="0"/>
          <a:chOff x="0" y="0"/>
          <a:chExt cx="0" cy="0"/>
        </a:xfrm>
      </p:grpSpPr>
      <p:pic>
        <p:nvPicPr>
          <p:cNvPr id="10" name="Tijdelijke aanduiding voor afbeelding 8">
            <a:extLst>
              <a:ext uri="{FF2B5EF4-FFF2-40B4-BE49-F238E27FC236}">
                <a16:creationId xmlns:a16="http://schemas.microsoft.com/office/drawing/2014/main" id="{1A4C0A30-8912-1E2A-7506-4405240101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72341" y="0"/>
            <a:ext cx="6943106" cy="6858000"/>
          </a:xfrm>
          <a:prstGeom prst="rect">
            <a:avLst/>
          </a:prstGeom>
        </p:spPr>
      </p:pic>
      <p:sp>
        <p:nvSpPr>
          <p:cNvPr id="16" name="Rectangle 15">
            <a:extLst>
              <a:ext uri="{FF2B5EF4-FFF2-40B4-BE49-F238E27FC236}">
                <a16:creationId xmlns:a16="http://schemas.microsoft.com/office/drawing/2014/main" id="{F7D6116E-B5A7-20C8-5A61-B02B7C7E7EB0}"/>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1" name="Picture 10">
            <a:extLst>
              <a:ext uri="{FF2B5EF4-FFF2-40B4-BE49-F238E27FC236}">
                <a16:creationId xmlns:a16="http://schemas.microsoft.com/office/drawing/2014/main" id="{E1135448-DEA8-78D6-37C3-CE60EC0B3C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A0D9C117-6974-7A0B-3230-743AD8E4F479}"/>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
        <p:nvSpPr>
          <p:cNvPr id="17" name="Text Placeholder 18">
            <a:extLst>
              <a:ext uri="{FF2B5EF4-FFF2-40B4-BE49-F238E27FC236}">
                <a16:creationId xmlns:a16="http://schemas.microsoft.com/office/drawing/2014/main" id="{348FB73C-578A-9F11-954C-3FE36214F89B}"/>
              </a:ext>
            </a:extLst>
          </p:cNvPr>
          <p:cNvSpPr>
            <a:spLocks noGrp="1"/>
          </p:cNvSpPr>
          <p:nvPr>
            <p:ph type="body" sz="quarter" idx="23" hasCustomPrompt="1"/>
          </p:nvPr>
        </p:nvSpPr>
        <p:spPr>
          <a:xfrm>
            <a:off x="5248894" y="0"/>
            <a:ext cx="2406650" cy="6858000"/>
          </a:xfrm>
          <a:custGeom>
            <a:avLst/>
            <a:gdLst>
              <a:gd name="connsiteX0" fmla="*/ 0 w 2406650"/>
              <a:gd name="connsiteY0" fmla="*/ 0 h 6858000"/>
              <a:gd name="connsiteX1" fmla="*/ 2406650 w 2406650"/>
              <a:gd name="connsiteY1" fmla="*/ 0 h 6858000"/>
              <a:gd name="connsiteX2" fmla="*/ 2406650 w 2406650"/>
              <a:gd name="connsiteY2" fmla="*/ 6858000 h 6858000"/>
              <a:gd name="connsiteX3" fmla="*/ 0 w 2406650"/>
              <a:gd name="connsiteY3" fmla="*/ 6858000 h 6858000"/>
              <a:gd name="connsiteX4" fmla="*/ 0 w 2406650"/>
              <a:gd name="connsiteY4" fmla="*/ 5892691 h 6858000"/>
              <a:gd name="connsiteX5" fmla="*/ 1334785 w 2406650"/>
              <a:gd name="connsiteY5" fmla="*/ 5892691 h 6858000"/>
              <a:gd name="connsiteX6" fmla="*/ 1334785 w 2406650"/>
              <a:gd name="connsiteY6" fmla="*/ 1268190 h 6858000"/>
              <a:gd name="connsiteX7" fmla="*/ 0 w 2406650"/>
              <a:gd name="connsiteY7" fmla="*/ 1268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650" h="6858000">
                <a:moveTo>
                  <a:pt x="0" y="0"/>
                </a:moveTo>
                <a:lnTo>
                  <a:pt x="2406650" y="0"/>
                </a:lnTo>
                <a:lnTo>
                  <a:pt x="2406650" y="6858000"/>
                </a:lnTo>
                <a:lnTo>
                  <a:pt x="0" y="6858000"/>
                </a:lnTo>
                <a:lnTo>
                  <a:pt x="0" y="5892691"/>
                </a:lnTo>
                <a:lnTo>
                  <a:pt x="1334785" y="5892691"/>
                </a:lnTo>
                <a:lnTo>
                  <a:pt x="1334785" y="1268190"/>
                </a:lnTo>
                <a:lnTo>
                  <a:pt x="0" y="1268190"/>
                </a:lnTo>
                <a:close/>
              </a:path>
            </a:pathLst>
          </a:custGeom>
          <a:gradFill>
            <a:gsLst>
              <a:gs pos="0">
                <a:schemeClr val="bg1">
                  <a:alpha val="0"/>
                </a:schemeClr>
              </a:gs>
              <a:gs pos="77000">
                <a:schemeClr val="bg1"/>
              </a:gs>
            </a:gsLst>
            <a:lin ang="10800000" scaled="0"/>
          </a:gradFill>
        </p:spPr>
        <p:txBody>
          <a:bodyPr wrap="square">
            <a:noAutofit/>
          </a:bodyPr>
          <a:lstStyle/>
          <a:p>
            <a:pPr lvl="0"/>
            <a:r>
              <a:rPr lang="en-NL"/>
              <a:t> </a:t>
            </a:r>
          </a:p>
        </p:txBody>
      </p:sp>
    </p:spTree>
    <p:extLst>
      <p:ext uri="{BB962C8B-B14F-4D97-AF65-F5344CB8AC3E}">
        <p14:creationId xmlns:p14="http://schemas.microsoft.com/office/powerpoint/2010/main" val="172601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B5A57-C56A-8F44-A009-6C050ACBA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noProof="0" dirty="0"/>
              <a:t>Klik om titel toe te voegen.</a:t>
            </a:r>
          </a:p>
        </p:txBody>
      </p:sp>
      <p:sp>
        <p:nvSpPr>
          <p:cNvPr id="3" name="Text Placeholder 2">
            <a:extLst>
              <a:ext uri="{FF2B5EF4-FFF2-40B4-BE49-F238E27FC236}">
                <a16:creationId xmlns:a16="http://schemas.microsoft.com/office/drawing/2014/main" id="{11AEE4A4-DEF4-764D-9E38-E23986566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noProof="0" dirty="0"/>
              <a:t>Klik om tekst toe te voegen</a:t>
            </a:r>
          </a:p>
          <a:p>
            <a:pPr lvl="1"/>
            <a:r>
              <a:rPr lang="nl-NL" noProof="0" dirty="0"/>
              <a:t>Tweede level</a:t>
            </a:r>
          </a:p>
          <a:p>
            <a:pPr lvl="2"/>
            <a:r>
              <a:rPr lang="nl-NL" noProof="0" dirty="0"/>
              <a:t>Derde level</a:t>
            </a:r>
          </a:p>
          <a:p>
            <a:pPr lvl="3"/>
            <a:r>
              <a:rPr lang="nl-NL" noProof="0" dirty="0"/>
              <a:t>Vierde level</a:t>
            </a:r>
          </a:p>
          <a:p>
            <a:pPr lvl="4"/>
            <a:r>
              <a:rPr lang="nl-NL" noProof="0" dirty="0"/>
              <a:t>Vijfde level</a:t>
            </a:r>
          </a:p>
        </p:txBody>
      </p:sp>
      <p:sp>
        <p:nvSpPr>
          <p:cNvPr id="4" name="Date Placeholder 3">
            <a:extLst>
              <a:ext uri="{FF2B5EF4-FFF2-40B4-BE49-F238E27FC236}">
                <a16:creationId xmlns:a16="http://schemas.microsoft.com/office/drawing/2014/main" id="{C9C5698D-260D-264E-A297-7E4E0A2197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noProof="0" dirty="0"/>
              <a:t>Datum</a:t>
            </a:r>
          </a:p>
        </p:txBody>
      </p:sp>
      <p:sp>
        <p:nvSpPr>
          <p:cNvPr id="5" name="Footer Placeholder 4">
            <a:extLst>
              <a:ext uri="{FF2B5EF4-FFF2-40B4-BE49-F238E27FC236}">
                <a16:creationId xmlns:a16="http://schemas.microsoft.com/office/drawing/2014/main" id="{1B2649F8-801D-DC46-B53A-ACB36A469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noProof="0" dirty="0"/>
          </a:p>
        </p:txBody>
      </p:sp>
      <p:sp>
        <p:nvSpPr>
          <p:cNvPr id="6" name="Slide Number Placeholder 5">
            <a:extLst>
              <a:ext uri="{FF2B5EF4-FFF2-40B4-BE49-F238E27FC236}">
                <a16:creationId xmlns:a16="http://schemas.microsoft.com/office/drawing/2014/main" id="{99158985-C229-FA44-8C27-D5B6FA4223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C74B7-C5F9-F943-B046-0F90FEE4FB58}" type="slidenum">
              <a:rPr lang="nl-NL" noProof="0" smtClean="0"/>
              <a:t>‹nr.›</a:t>
            </a:fld>
            <a:endParaRPr lang="nl-NL" noProof="0"/>
          </a:p>
        </p:txBody>
      </p:sp>
    </p:spTree>
    <p:extLst>
      <p:ext uri="{BB962C8B-B14F-4D97-AF65-F5344CB8AC3E}">
        <p14:creationId xmlns:p14="http://schemas.microsoft.com/office/powerpoint/2010/main" val="2849541700"/>
      </p:ext>
    </p:extLst>
  </p:cSld>
  <p:clrMap bg1="lt1" tx1="dk1" bg2="lt2" tx2="dk2" accent1="accent1" accent2="accent2" accent3="accent3" accent4="accent4" accent5="accent5" accent6="accent6" hlink="hlink" folHlink="folHlink"/>
  <p:sldLayoutIdLst>
    <p:sldLayoutId id="2147483654" r:id="rId1"/>
    <p:sldLayoutId id="2147483668" r:id="rId2"/>
    <p:sldLayoutId id="2147483669" r:id="rId3"/>
    <p:sldLayoutId id="2147483650" r:id="rId4"/>
    <p:sldLayoutId id="2147483672" r:id="rId5"/>
    <p:sldLayoutId id="2147483667" r:id="rId6"/>
    <p:sldLayoutId id="2147483649" r:id="rId7"/>
    <p:sldLayoutId id="2147483665" r:id="rId8"/>
    <p:sldLayoutId id="2147483666" r:id="rId9"/>
    <p:sldLayoutId id="2147483663" r:id="rId10"/>
    <p:sldLayoutId id="2147483661" r:id="rId11"/>
    <p:sldLayoutId id="2147483670" r:id="rId12"/>
    <p:sldLayoutId id="2147483671" r:id="rId13"/>
    <p:sldLayoutId id="2147483662" r:id="rId14"/>
    <p:sldLayoutId id="2147483664" r:id="rId15"/>
    <p:sldLayoutId id="2147483653" r:id="rId16"/>
    <p:sldLayoutId id="2147483655" r:id="rId17"/>
    <p:sldLayoutId id="2147483656" r:id="rId18"/>
    <p:sldLayoutId id="2147483658" r:id="rId19"/>
    <p:sldLayoutId id="2147483659" r:id="rId20"/>
    <p:sldLayoutId id="2147483651" r:id="rId21"/>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24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oleObject" Target="../embeddings/oleObject1.bin"/><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0E2CA8-CA7E-39F3-3CEF-470A809F9B8E}"/>
              </a:ext>
            </a:extLst>
          </p:cNvPr>
          <p:cNvSpPr>
            <a:spLocks noGrp="1"/>
          </p:cNvSpPr>
          <p:nvPr>
            <p:ph type="body" sz="quarter" idx="13"/>
          </p:nvPr>
        </p:nvSpPr>
        <p:spPr/>
        <p:txBody>
          <a:bodyPr/>
          <a:lstStyle/>
          <a:p>
            <a:r>
              <a:rPr lang="en-US" sz="2400" dirty="0"/>
              <a:t>Wat </a:t>
            </a:r>
            <a:r>
              <a:rPr lang="en-US" sz="2400" dirty="0" err="1"/>
              <a:t>te</a:t>
            </a:r>
            <a:r>
              <a:rPr lang="en-US" sz="2400" dirty="0"/>
              <a:t> </a:t>
            </a:r>
            <a:r>
              <a:rPr lang="en-US" sz="2400" dirty="0" err="1"/>
              <a:t>doen</a:t>
            </a:r>
            <a:r>
              <a:rPr lang="en-US" sz="2400" dirty="0"/>
              <a:t> bij </a:t>
            </a:r>
            <a:r>
              <a:rPr lang="en-US" sz="2400" dirty="0" err="1"/>
              <a:t>vragen</a:t>
            </a:r>
            <a:r>
              <a:rPr lang="en-US" sz="2400" dirty="0"/>
              <a:t> </a:t>
            </a:r>
            <a:r>
              <a:rPr lang="en-US" sz="2400" dirty="0" err="1"/>
              <a:t>waar</a:t>
            </a:r>
            <a:r>
              <a:rPr lang="en-US" sz="2400" dirty="0"/>
              <a:t> </a:t>
            </a:r>
            <a:r>
              <a:rPr lang="en-US" sz="2400" dirty="0" err="1"/>
              <a:t>niemand</a:t>
            </a:r>
            <a:r>
              <a:rPr lang="en-US" sz="2400" dirty="0"/>
              <a:t> het </a:t>
            </a:r>
            <a:r>
              <a:rPr lang="en-US" sz="2400" dirty="0" err="1"/>
              <a:t>antwoord</a:t>
            </a:r>
            <a:r>
              <a:rPr lang="en-US" sz="2400" dirty="0"/>
              <a:t> op </a:t>
            </a:r>
            <a:r>
              <a:rPr lang="en-US" sz="2400" dirty="0" err="1"/>
              <a:t>weet</a:t>
            </a:r>
            <a:r>
              <a:rPr lang="en-US" sz="2400" dirty="0"/>
              <a:t>?</a:t>
            </a:r>
          </a:p>
          <a:p>
            <a:r>
              <a:rPr lang="en-US" sz="2400" i="1" dirty="0"/>
              <a:t>- Het </a:t>
            </a:r>
            <a:r>
              <a:rPr lang="en-US" sz="2400" i="1" dirty="0" err="1"/>
              <a:t>Kennisplatform</a:t>
            </a:r>
            <a:r>
              <a:rPr lang="en-US" sz="2400" i="1" dirty="0"/>
              <a:t> </a:t>
            </a:r>
            <a:r>
              <a:rPr lang="en-US" sz="2400" i="1" dirty="0" err="1"/>
              <a:t>als</a:t>
            </a:r>
            <a:r>
              <a:rPr lang="en-US" sz="2400" i="1" dirty="0"/>
              <a:t> </a:t>
            </a:r>
            <a:r>
              <a:rPr lang="en-US" sz="2400" i="1" dirty="0" err="1"/>
              <a:t>onderzoeksplatform</a:t>
            </a:r>
            <a:endParaRPr lang="en-US" sz="2400" i="1" dirty="0"/>
          </a:p>
        </p:txBody>
      </p:sp>
      <p:sp>
        <p:nvSpPr>
          <p:cNvPr id="4" name="Content Placeholder 3">
            <a:extLst>
              <a:ext uri="{FF2B5EF4-FFF2-40B4-BE49-F238E27FC236}">
                <a16:creationId xmlns:a16="http://schemas.microsoft.com/office/drawing/2014/main" id="{ABC0C581-931B-3DA5-46A3-E55BDC1AAEC1}"/>
              </a:ext>
            </a:extLst>
          </p:cNvPr>
          <p:cNvSpPr txBox="1">
            <a:spLocks/>
          </p:cNvSpPr>
          <p:nvPr/>
        </p:nvSpPr>
        <p:spPr bwMode="auto">
          <a:xfrm>
            <a:off x="808414" y="5483950"/>
            <a:ext cx="4530829" cy="41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baseline="0">
                <a:solidFill>
                  <a:schemeClr val="bg2"/>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0" marR="0" lvl="0" indent="0" algn="l" defTabSz="914400" rtl="0" eaLnBrk="1" fontAlgn="base" latinLnBrk="0" hangingPunct="1">
              <a:lnSpc>
                <a:spcPct val="120000"/>
              </a:lnSpc>
              <a:spcBef>
                <a:spcPts val="0"/>
              </a:spcBef>
              <a:spcAft>
                <a:spcPct val="0"/>
              </a:spcAft>
              <a:buClrTx/>
              <a:buSzTx/>
              <a:buFontTx/>
              <a:buNone/>
              <a:tabLst/>
              <a:defRPr/>
            </a:pPr>
            <a:r>
              <a:rPr kumimoji="0" lang="nl-NL" sz="2000" b="1" i="0" u="none" strike="noStrike" kern="0" cap="none" spc="0" normalizeH="0" baseline="0" noProof="0" dirty="0">
                <a:ln>
                  <a:noFill/>
                </a:ln>
                <a:solidFill>
                  <a:srgbClr val="003C66"/>
                </a:solidFill>
                <a:effectLst/>
                <a:uLnTx/>
                <a:uFillTx/>
                <a:latin typeface="Calibri"/>
                <a:ea typeface="+mn-ea"/>
                <a:cs typeface="+mn-cs"/>
              </a:rPr>
              <a:t>Willem Lijfering</a:t>
            </a:r>
            <a:endParaRPr kumimoji="0" lang="en-US" sz="2000" b="1" i="0" u="none" strike="noStrike" kern="0" cap="none" spc="0" normalizeH="0" baseline="0" noProof="0" dirty="0">
              <a:ln>
                <a:noFill/>
              </a:ln>
              <a:solidFill>
                <a:srgbClr val="003C66"/>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3B6CD677-1421-CE8A-2272-68FDC9F189B3}"/>
              </a:ext>
            </a:extLst>
          </p:cNvPr>
          <p:cNvSpPr txBox="1">
            <a:spLocks/>
          </p:cNvSpPr>
          <p:nvPr/>
        </p:nvSpPr>
        <p:spPr bwMode="auto">
          <a:xfrm>
            <a:off x="808414" y="5926096"/>
            <a:ext cx="5103628" cy="41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bg2"/>
                </a:solidFill>
                <a:latin typeface="+mn-lt"/>
                <a:ea typeface="+mn-ea"/>
                <a:cs typeface="+mn-cs"/>
              </a:defRPr>
            </a:lvl1pPr>
            <a:lvl2pPr marL="0" indent="0" algn="l" rtl="0" eaLnBrk="1" fontAlgn="base" hangingPunct="1">
              <a:lnSpc>
                <a:spcPct val="120000"/>
              </a:lnSpc>
              <a:spcBef>
                <a:spcPct val="20000"/>
              </a:spcBef>
              <a:spcAft>
                <a:spcPct val="0"/>
              </a:spcAft>
              <a:buFontTx/>
              <a:buNone/>
              <a:defRPr sz="1600">
                <a:solidFill>
                  <a:schemeClr val="accent6"/>
                </a:solidFill>
                <a:latin typeface="+mn-lt"/>
                <a:ea typeface="+mn-ea"/>
              </a:defRPr>
            </a:lvl2pPr>
            <a:lvl3pPr marL="860425" indent="0" algn="l" rtl="0" eaLnBrk="1" fontAlgn="base" hangingPunct="1">
              <a:lnSpc>
                <a:spcPct val="120000"/>
              </a:lnSpc>
              <a:spcBef>
                <a:spcPct val="20000"/>
              </a:spcBef>
              <a:spcAft>
                <a:spcPct val="0"/>
              </a:spcAft>
              <a:buFontTx/>
              <a:buNone/>
              <a:defRPr>
                <a:solidFill>
                  <a:schemeClr val="accent6"/>
                </a:solidFill>
                <a:latin typeface="+mn-lt"/>
                <a:ea typeface="+mn-ea"/>
              </a:defRPr>
            </a:lvl3pPr>
            <a:lvl4pPr marL="1236662" indent="0" algn="l" rtl="0" eaLnBrk="1" fontAlgn="base" hangingPunct="1">
              <a:lnSpc>
                <a:spcPct val="120000"/>
              </a:lnSpc>
              <a:spcBef>
                <a:spcPct val="20000"/>
              </a:spcBef>
              <a:spcAft>
                <a:spcPct val="0"/>
              </a:spcAft>
              <a:buFontTx/>
              <a:buNone/>
              <a:defRPr sz="1800">
                <a:solidFill>
                  <a:schemeClr val="accent6"/>
                </a:solidFill>
                <a:latin typeface="+mn-lt"/>
                <a:ea typeface="+mn-ea"/>
              </a:defRPr>
            </a:lvl4pPr>
            <a:lvl5pPr marL="1717675" indent="0" algn="l" rtl="0" eaLnBrk="1" fontAlgn="base" hangingPunct="1">
              <a:lnSpc>
                <a:spcPct val="120000"/>
              </a:lnSpc>
              <a:spcBef>
                <a:spcPct val="20000"/>
              </a:spcBef>
              <a:spcAft>
                <a:spcPct val="0"/>
              </a:spcAft>
              <a:buFontTx/>
              <a:buNone/>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0" marR="0" lvl="0" indent="0" algn="l" defTabSz="914400" rtl="0" eaLnBrk="1" fontAlgn="base" latinLnBrk="0" hangingPunct="1">
              <a:lnSpc>
                <a:spcPct val="120000"/>
              </a:lnSpc>
              <a:spcBef>
                <a:spcPts val="0"/>
              </a:spcBef>
              <a:spcAft>
                <a:spcPct val="0"/>
              </a:spcAft>
              <a:buClrTx/>
              <a:buSzTx/>
              <a:buFontTx/>
              <a:buNone/>
              <a:tabLst/>
              <a:defRPr/>
            </a:pPr>
            <a:r>
              <a:rPr kumimoji="0" lang="nl-NL" sz="2000" b="0" i="0" u="none" strike="noStrike" kern="0" cap="none" spc="0" normalizeH="0" baseline="0" noProof="0" dirty="0">
                <a:ln>
                  <a:noFill/>
                </a:ln>
                <a:solidFill>
                  <a:srgbClr val="003C66"/>
                </a:solidFill>
                <a:effectLst/>
                <a:uLnTx/>
                <a:uFillTx/>
                <a:latin typeface="Calibri"/>
                <a:ea typeface="+mn-ea"/>
                <a:cs typeface="+mn-cs"/>
              </a:rPr>
              <a:t>Senior Adviseur, Kennisinstituut FMS</a:t>
            </a:r>
          </a:p>
        </p:txBody>
      </p:sp>
    </p:spTree>
    <p:extLst>
      <p:ext uri="{BB962C8B-B14F-4D97-AF65-F5344CB8AC3E}">
        <p14:creationId xmlns:p14="http://schemas.microsoft.com/office/powerpoint/2010/main" val="38927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FD99399-0F86-270D-D0BD-A5712CF2F139}"/>
              </a:ext>
            </a:extLst>
          </p:cNvPr>
          <p:cNvSpPr>
            <a:spLocks noGrp="1"/>
          </p:cNvSpPr>
          <p:nvPr>
            <p:ph type="body" sz="quarter" idx="13"/>
          </p:nvPr>
        </p:nvSpPr>
        <p:spPr/>
        <p:txBody>
          <a:bodyPr/>
          <a:lstStyle/>
          <a:p>
            <a:r>
              <a:rPr lang="nl-NL" dirty="0"/>
              <a:t>Is er praktijkvariatie bij het voorschrijven van DOAC?</a:t>
            </a:r>
          </a:p>
        </p:txBody>
      </p:sp>
      <p:sp>
        <p:nvSpPr>
          <p:cNvPr id="3" name="Tijdelijke aanduiding voor tekst 2">
            <a:extLst>
              <a:ext uri="{FF2B5EF4-FFF2-40B4-BE49-F238E27FC236}">
                <a16:creationId xmlns:a16="http://schemas.microsoft.com/office/drawing/2014/main" id="{4B0E39FB-8B10-55C1-F7CA-A35CACFA096B}"/>
              </a:ext>
            </a:extLst>
          </p:cNvPr>
          <p:cNvSpPr>
            <a:spLocks noGrp="1"/>
          </p:cNvSpPr>
          <p:nvPr>
            <p:ph type="body" sz="quarter" idx="17"/>
          </p:nvPr>
        </p:nvSpPr>
        <p:spPr>
          <a:xfrm>
            <a:off x="731549" y="2298837"/>
            <a:ext cx="10765126" cy="3508375"/>
          </a:xfrm>
        </p:spPr>
        <p:txBody>
          <a:bodyPr>
            <a:normAutofit lnSpcReduction="10000"/>
          </a:bodyPr>
          <a:lstStyle/>
          <a:p>
            <a:r>
              <a:rPr lang="nl-NL" u="sng" dirty="0"/>
              <a:t>Wat we weten </a:t>
            </a:r>
          </a:p>
          <a:p>
            <a:pPr marL="285750" indent="-285750">
              <a:buFontTx/>
              <a:buChar char="-"/>
            </a:pPr>
            <a:r>
              <a:rPr lang="nl-NL" dirty="0"/>
              <a:t>Regionale verschillen in voorschrijfgedrag van DOAC</a:t>
            </a:r>
          </a:p>
          <a:p>
            <a:endParaRPr lang="nl-NL" dirty="0"/>
          </a:p>
          <a:p>
            <a:endParaRPr lang="nl-NL" dirty="0"/>
          </a:p>
          <a:p>
            <a:endParaRPr lang="nl-NL" dirty="0"/>
          </a:p>
          <a:p>
            <a:endParaRPr lang="nl-NL" dirty="0"/>
          </a:p>
          <a:p>
            <a:endParaRPr lang="nl-NL" dirty="0"/>
          </a:p>
          <a:p>
            <a:pPr marL="285750" indent="-285750">
              <a:buFontTx/>
              <a:buChar char="-"/>
            </a:pPr>
            <a:r>
              <a:rPr lang="nl-NL" dirty="0"/>
              <a:t>Therapietrouw verschilt per DOAC (maar studies zijn niet eenduidig)</a:t>
            </a:r>
          </a:p>
          <a:p>
            <a:pPr marL="285750" indent="-285750">
              <a:buFontTx/>
              <a:buChar char="-"/>
            </a:pPr>
            <a:r>
              <a:rPr lang="nl-NL" dirty="0"/>
              <a:t>Jaarlijkse monitoring DOAC door specialist of huisarts wordt aangeraden door richtlijnen (betere therapietrouw?) </a:t>
            </a:r>
          </a:p>
          <a:p>
            <a:pPr marL="285750" indent="-285750">
              <a:buFontTx/>
              <a:buChar char="-"/>
            </a:pPr>
            <a:r>
              <a:rPr lang="nl-NL" dirty="0"/>
              <a:t>Niet iedere patiënt die op DOAC staat wordt jaarlijks gemonitord door een specialist of huisarts </a:t>
            </a:r>
          </a:p>
          <a:p>
            <a:endParaRPr lang="nl-NL" dirty="0"/>
          </a:p>
        </p:txBody>
      </p:sp>
      <p:sp>
        <p:nvSpPr>
          <p:cNvPr id="4" name="Text Box 10">
            <a:extLst>
              <a:ext uri="{FF2B5EF4-FFF2-40B4-BE49-F238E27FC236}">
                <a16:creationId xmlns:a16="http://schemas.microsoft.com/office/drawing/2014/main" id="{143C4ACF-C385-A975-A7B9-8FAE916FFE00}"/>
              </a:ext>
            </a:extLst>
          </p:cNvPr>
          <p:cNvSpPr txBox="1">
            <a:spLocks noChangeArrowheads="1"/>
          </p:cNvSpPr>
          <p:nvPr/>
        </p:nvSpPr>
        <p:spPr bwMode="auto">
          <a:xfrm>
            <a:off x="179388" y="6524625"/>
            <a:ext cx="79930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nl-NL" altLang="en-US" sz="1200" dirty="0"/>
              <a:t>Zielinski et al, 2020; Harskamp et al, </a:t>
            </a:r>
            <a:r>
              <a:rPr lang="nl-NL" altLang="en-US" sz="1200" dirty="0" err="1"/>
              <a:t>Neth</a:t>
            </a:r>
            <a:r>
              <a:rPr lang="nl-NL" altLang="en-US" sz="1200" dirty="0"/>
              <a:t> </a:t>
            </a:r>
            <a:r>
              <a:rPr lang="nl-NL" altLang="en-US" sz="1200" dirty="0" err="1"/>
              <a:t>Heart</a:t>
            </a:r>
            <a:r>
              <a:rPr lang="nl-NL" altLang="en-US" sz="1200" dirty="0"/>
              <a:t> J 2021; </a:t>
            </a:r>
            <a:r>
              <a:rPr lang="nl-NL" altLang="en-US" sz="1200" dirty="0" err="1"/>
              <a:t>Toorop</a:t>
            </a:r>
            <a:r>
              <a:rPr lang="nl-NL" altLang="en-US" sz="1200" dirty="0"/>
              <a:t> et al, JTH 2020 </a:t>
            </a:r>
            <a:endParaRPr lang="nl-NL" altLang="en-US" sz="1400" dirty="0"/>
          </a:p>
        </p:txBody>
      </p:sp>
      <p:pic>
        <p:nvPicPr>
          <p:cNvPr id="6" name="Afbeelding 5">
            <a:extLst>
              <a:ext uri="{FF2B5EF4-FFF2-40B4-BE49-F238E27FC236}">
                <a16:creationId xmlns:a16="http://schemas.microsoft.com/office/drawing/2014/main" id="{243E4BE4-A602-6EC7-0EF9-D6E52C669486}"/>
              </a:ext>
            </a:extLst>
          </p:cNvPr>
          <p:cNvPicPr>
            <a:picLocks noChangeAspect="1"/>
          </p:cNvPicPr>
          <p:nvPr/>
        </p:nvPicPr>
        <p:blipFill>
          <a:blip r:embed="rId2"/>
          <a:stretch>
            <a:fillRect/>
          </a:stretch>
        </p:blipFill>
        <p:spPr>
          <a:xfrm>
            <a:off x="6114112" y="2298838"/>
            <a:ext cx="5190157" cy="2445936"/>
          </a:xfrm>
          <a:prstGeom prst="rect">
            <a:avLst/>
          </a:prstGeom>
        </p:spPr>
      </p:pic>
    </p:spTree>
    <p:extLst>
      <p:ext uri="{BB962C8B-B14F-4D97-AF65-F5344CB8AC3E}">
        <p14:creationId xmlns:p14="http://schemas.microsoft.com/office/powerpoint/2010/main" val="151060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FD99399-0F86-270D-D0BD-A5712CF2F139}"/>
              </a:ext>
            </a:extLst>
          </p:cNvPr>
          <p:cNvSpPr>
            <a:spLocks noGrp="1"/>
          </p:cNvSpPr>
          <p:nvPr>
            <p:ph type="body" sz="quarter" idx="13"/>
          </p:nvPr>
        </p:nvSpPr>
        <p:spPr/>
        <p:txBody>
          <a:bodyPr/>
          <a:lstStyle/>
          <a:p>
            <a:r>
              <a:rPr lang="nl-NL" dirty="0"/>
              <a:t>Is er praktijkvariatie bij het voorschrijven van DOAC?</a:t>
            </a:r>
          </a:p>
        </p:txBody>
      </p:sp>
      <p:sp>
        <p:nvSpPr>
          <p:cNvPr id="3" name="Tijdelijke aanduiding voor tekst 2">
            <a:extLst>
              <a:ext uri="{FF2B5EF4-FFF2-40B4-BE49-F238E27FC236}">
                <a16:creationId xmlns:a16="http://schemas.microsoft.com/office/drawing/2014/main" id="{4B0E39FB-8B10-55C1-F7CA-A35CACFA096B}"/>
              </a:ext>
            </a:extLst>
          </p:cNvPr>
          <p:cNvSpPr>
            <a:spLocks noGrp="1"/>
          </p:cNvSpPr>
          <p:nvPr>
            <p:ph type="body" sz="quarter" idx="17"/>
          </p:nvPr>
        </p:nvSpPr>
        <p:spPr>
          <a:xfrm>
            <a:off x="731549" y="2298837"/>
            <a:ext cx="10765126" cy="3508375"/>
          </a:xfrm>
        </p:spPr>
        <p:txBody>
          <a:bodyPr>
            <a:normAutofit lnSpcReduction="10000"/>
          </a:bodyPr>
          <a:lstStyle/>
          <a:p>
            <a:r>
              <a:rPr lang="nl-NL" u="sng" dirty="0"/>
              <a:t>Wat we weten </a:t>
            </a:r>
          </a:p>
          <a:p>
            <a:pPr marL="285750" indent="-285750">
              <a:buFontTx/>
              <a:buChar char="-"/>
            </a:pPr>
            <a:r>
              <a:rPr lang="nl-NL" dirty="0"/>
              <a:t>Regionale verschillen in voorschrijfgedrag van DOAC</a:t>
            </a:r>
          </a:p>
          <a:p>
            <a:endParaRPr lang="nl-NL" dirty="0"/>
          </a:p>
          <a:p>
            <a:endParaRPr lang="nl-NL" dirty="0"/>
          </a:p>
          <a:p>
            <a:endParaRPr lang="nl-NL" dirty="0"/>
          </a:p>
          <a:p>
            <a:endParaRPr lang="nl-NL" dirty="0"/>
          </a:p>
          <a:p>
            <a:endParaRPr lang="nl-NL" dirty="0"/>
          </a:p>
          <a:p>
            <a:pPr marL="285750" indent="-285750">
              <a:buFontTx/>
              <a:buChar char="-"/>
            </a:pPr>
            <a:r>
              <a:rPr lang="nl-NL" dirty="0"/>
              <a:t>Therapietrouw verschilt per DOAC</a:t>
            </a:r>
          </a:p>
          <a:p>
            <a:pPr marL="285750" indent="-285750">
              <a:buFontTx/>
              <a:buChar char="-"/>
            </a:pPr>
            <a:r>
              <a:rPr lang="nl-NL" dirty="0"/>
              <a:t>Jaarlijkse monitoring DOAC door specialist of huisarts wordt aangeraden door richtlijnen (betere therapietrouw?) </a:t>
            </a:r>
          </a:p>
          <a:p>
            <a:pPr marL="285750" indent="-285750">
              <a:buFontTx/>
              <a:buChar char="-"/>
            </a:pPr>
            <a:r>
              <a:rPr lang="nl-NL" dirty="0"/>
              <a:t>Niet iedere patiënt die op DOAC staat wordt jaarlijks gemonitord door een specialist of huisarts </a:t>
            </a:r>
          </a:p>
          <a:p>
            <a:endParaRPr lang="nl-NL" dirty="0"/>
          </a:p>
        </p:txBody>
      </p:sp>
      <p:sp>
        <p:nvSpPr>
          <p:cNvPr id="4" name="Text Box 10">
            <a:extLst>
              <a:ext uri="{FF2B5EF4-FFF2-40B4-BE49-F238E27FC236}">
                <a16:creationId xmlns:a16="http://schemas.microsoft.com/office/drawing/2014/main" id="{143C4ACF-C385-A975-A7B9-8FAE916FFE00}"/>
              </a:ext>
            </a:extLst>
          </p:cNvPr>
          <p:cNvSpPr txBox="1">
            <a:spLocks noChangeArrowheads="1"/>
          </p:cNvSpPr>
          <p:nvPr/>
        </p:nvSpPr>
        <p:spPr bwMode="auto">
          <a:xfrm>
            <a:off x="179388" y="6524625"/>
            <a:ext cx="79930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nl-NL" altLang="en-US" sz="1200" dirty="0"/>
              <a:t>Zielinski et al, 2020; Harskamp et al, </a:t>
            </a:r>
            <a:r>
              <a:rPr lang="nl-NL" altLang="en-US" sz="1200" dirty="0" err="1"/>
              <a:t>Neth</a:t>
            </a:r>
            <a:r>
              <a:rPr lang="nl-NL" altLang="en-US" sz="1200" dirty="0"/>
              <a:t> </a:t>
            </a:r>
            <a:r>
              <a:rPr lang="nl-NL" altLang="en-US" sz="1200" dirty="0" err="1"/>
              <a:t>Heart</a:t>
            </a:r>
            <a:r>
              <a:rPr lang="nl-NL" altLang="en-US" sz="1200" dirty="0"/>
              <a:t> J 2021; </a:t>
            </a:r>
            <a:r>
              <a:rPr lang="nl-NL" altLang="en-US" sz="1200" dirty="0" err="1"/>
              <a:t>Toorop</a:t>
            </a:r>
            <a:r>
              <a:rPr lang="nl-NL" altLang="en-US" sz="1200" dirty="0"/>
              <a:t> et al, JTH 2020 </a:t>
            </a:r>
            <a:endParaRPr lang="nl-NL" altLang="en-US" sz="1400" dirty="0"/>
          </a:p>
        </p:txBody>
      </p:sp>
      <p:pic>
        <p:nvPicPr>
          <p:cNvPr id="7" name="Picture 16">
            <a:extLst>
              <a:ext uri="{FF2B5EF4-FFF2-40B4-BE49-F238E27FC236}">
                <a16:creationId xmlns:a16="http://schemas.microsoft.com/office/drawing/2014/main" id="{CAC46797-EAFE-9E52-F2FC-D2474126C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889" y="2213277"/>
            <a:ext cx="3484562" cy="28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03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FD99399-0F86-270D-D0BD-A5712CF2F139}"/>
              </a:ext>
            </a:extLst>
          </p:cNvPr>
          <p:cNvSpPr>
            <a:spLocks noGrp="1"/>
          </p:cNvSpPr>
          <p:nvPr>
            <p:ph type="body" sz="quarter" idx="13"/>
          </p:nvPr>
        </p:nvSpPr>
        <p:spPr/>
        <p:txBody>
          <a:bodyPr/>
          <a:lstStyle/>
          <a:p>
            <a:r>
              <a:rPr lang="nl-NL" dirty="0"/>
              <a:t>Is er praktijkvariatie bij het voorschrijven van DOAC?</a:t>
            </a:r>
          </a:p>
        </p:txBody>
      </p:sp>
      <p:sp>
        <p:nvSpPr>
          <p:cNvPr id="3" name="Tijdelijke aanduiding voor tekst 2">
            <a:extLst>
              <a:ext uri="{FF2B5EF4-FFF2-40B4-BE49-F238E27FC236}">
                <a16:creationId xmlns:a16="http://schemas.microsoft.com/office/drawing/2014/main" id="{4B0E39FB-8B10-55C1-F7CA-A35CACFA096B}"/>
              </a:ext>
            </a:extLst>
          </p:cNvPr>
          <p:cNvSpPr>
            <a:spLocks noGrp="1"/>
          </p:cNvSpPr>
          <p:nvPr>
            <p:ph type="body" sz="quarter" idx="17"/>
          </p:nvPr>
        </p:nvSpPr>
        <p:spPr>
          <a:xfrm>
            <a:off x="731549" y="2298837"/>
            <a:ext cx="10765126" cy="3508375"/>
          </a:xfrm>
        </p:spPr>
        <p:txBody>
          <a:bodyPr>
            <a:normAutofit/>
          </a:bodyPr>
          <a:lstStyle/>
          <a:p>
            <a:r>
              <a:rPr lang="nl-NL" u="sng" dirty="0"/>
              <a:t>Wat we nog meer weten (maar niet hebben gepubliceerd…) </a:t>
            </a:r>
          </a:p>
          <a:p>
            <a:pPr marL="285750" indent="-285750">
              <a:buFontTx/>
              <a:buChar char="-"/>
            </a:pPr>
            <a:r>
              <a:rPr lang="nl-NL" dirty="0"/>
              <a:t>Enorme verschillen in DOAC therapietrouw als je stratificeert op postcodeniveau</a:t>
            </a:r>
          </a:p>
          <a:p>
            <a:pPr marL="285750" indent="-285750">
              <a:buFontTx/>
              <a:buChar char="-"/>
            </a:pPr>
            <a:r>
              <a:rPr lang="nl-NL" dirty="0"/>
              <a:t>Clustering van goede en slechte therapietrouw, lijkt centrum gebonden…</a:t>
            </a:r>
          </a:p>
          <a:p>
            <a:pPr marL="285750" indent="-285750">
              <a:buFontTx/>
              <a:buChar char="-"/>
            </a:pPr>
            <a:r>
              <a:rPr lang="nl-NL" dirty="0"/>
              <a:t>Waarom niet gepubliceerd: we weten de oorzaak van de regionale verschillen niet…</a:t>
            </a:r>
          </a:p>
          <a:p>
            <a:endParaRPr lang="nl-NL" dirty="0"/>
          </a:p>
          <a:p>
            <a:endParaRPr lang="nl-NL" dirty="0"/>
          </a:p>
          <a:p>
            <a:endParaRPr lang="nl-NL" dirty="0"/>
          </a:p>
          <a:p>
            <a:endParaRPr lang="nl-NL" dirty="0"/>
          </a:p>
          <a:p>
            <a:endParaRPr lang="nl-NL" dirty="0"/>
          </a:p>
          <a:p>
            <a:endParaRPr lang="nl-NL" dirty="0"/>
          </a:p>
        </p:txBody>
      </p:sp>
      <p:sp>
        <p:nvSpPr>
          <p:cNvPr id="4" name="Text Box 10">
            <a:extLst>
              <a:ext uri="{FF2B5EF4-FFF2-40B4-BE49-F238E27FC236}">
                <a16:creationId xmlns:a16="http://schemas.microsoft.com/office/drawing/2014/main" id="{143C4ACF-C385-A975-A7B9-8FAE916FFE00}"/>
              </a:ext>
            </a:extLst>
          </p:cNvPr>
          <p:cNvSpPr txBox="1">
            <a:spLocks noChangeArrowheads="1"/>
          </p:cNvSpPr>
          <p:nvPr/>
        </p:nvSpPr>
        <p:spPr bwMode="auto">
          <a:xfrm>
            <a:off x="179388" y="6524625"/>
            <a:ext cx="79930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nl-NL" altLang="en-US" sz="1200" dirty="0"/>
              <a:t>Lijfering, ECTH 2018</a:t>
            </a:r>
            <a:endParaRPr lang="nl-NL" altLang="en-US" sz="1400" dirty="0"/>
          </a:p>
        </p:txBody>
      </p:sp>
      <p:graphicFrame>
        <p:nvGraphicFramePr>
          <p:cNvPr id="5" name="Chart 5">
            <a:extLst>
              <a:ext uri="{FF2B5EF4-FFF2-40B4-BE49-F238E27FC236}">
                <a16:creationId xmlns:a16="http://schemas.microsoft.com/office/drawing/2014/main" id="{A7026101-DFC1-1A47-FFE1-AC556ECA685D}"/>
              </a:ext>
            </a:extLst>
          </p:cNvPr>
          <p:cNvGraphicFramePr>
            <a:graphicFrameLocks/>
          </p:cNvGraphicFramePr>
          <p:nvPr>
            <p:extLst>
              <p:ext uri="{D42A27DB-BD31-4B8C-83A1-F6EECF244321}">
                <p14:modId xmlns:p14="http://schemas.microsoft.com/office/powerpoint/2010/main" val="1921890145"/>
              </p:ext>
            </p:extLst>
          </p:nvPr>
        </p:nvGraphicFramePr>
        <p:xfrm>
          <a:off x="419055" y="3807823"/>
          <a:ext cx="4303168" cy="2482714"/>
        </p:xfrm>
        <a:graphic>
          <a:graphicData uri="http://schemas.openxmlformats.org/presentationml/2006/ole">
            <mc:AlternateContent xmlns:mc="http://schemas.openxmlformats.org/markup-compatibility/2006">
              <mc:Choice xmlns:v="urn:schemas-microsoft-com:vml" Requires="v">
                <p:oleObj name="Chart" r:id="rId2" imgW="4682134" imgH="2853175" progId="Excel.Chart.8">
                  <p:embed/>
                </p:oleObj>
              </mc:Choice>
              <mc:Fallback>
                <p:oleObj name="Chart" r:id="rId2" imgW="4682134" imgH="2853175" progId="Excel.Chart.8">
                  <p:embed/>
                  <p:pic>
                    <p:nvPicPr>
                      <p:cNvPr id="5" name="Chart 5">
                        <a:extLst>
                          <a:ext uri="{FF2B5EF4-FFF2-40B4-BE49-F238E27FC236}">
                            <a16:creationId xmlns:a16="http://schemas.microsoft.com/office/drawing/2014/main" id="{A7026101-DFC1-1A47-FFE1-AC556ECA685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55" y="3807823"/>
                        <a:ext cx="4303168" cy="2482714"/>
                      </a:xfrm>
                      <a:prstGeom prst="rect">
                        <a:avLst/>
                      </a:prstGeom>
                      <a:noFill/>
                      <a:ln>
                        <a:noFill/>
                      </a:ln>
                    </p:spPr>
                  </p:pic>
                </p:oleObj>
              </mc:Fallback>
            </mc:AlternateContent>
          </a:graphicData>
        </a:graphic>
      </p:graphicFrame>
      <p:pic>
        <p:nvPicPr>
          <p:cNvPr id="9" name="Afbeelding 8">
            <a:extLst>
              <a:ext uri="{FF2B5EF4-FFF2-40B4-BE49-F238E27FC236}">
                <a16:creationId xmlns:a16="http://schemas.microsoft.com/office/drawing/2014/main" id="{2C5F11CA-64F7-EBA2-06A3-BC2881C561C8}"/>
              </a:ext>
            </a:extLst>
          </p:cNvPr>
          <p:cNvPicPr>
            <a:picLocks noChangeAspect="1"/>
          </p:cNvPicPr>
          <p:nvPr/>
        </p:nvPicPr>
        <p:blipFill>
          <a:blip r:embed="rId4"/>
          <a:stretch>
            <a:fillRect/>
          </a:stretch>
        </p:blipFill>
        <p:spPr>
          <a:xfrm>
            <a:off x="9099458" y="3017650"/>
            <a:ext cx="2673487" cy="3645087"/>
          </a:xfrm>
          <a:prstGeom prst="rect">
            <a:avLst/>
          </a:prstGeom>
        </p:spPr>
      </p:pic>
    </p:spTree>
    <p:extLst>
      <p:ext uri="{BB962C8B-B14F-4D97-AF65-F5344CB8AC3E}">
        <p14:creationId xmlns:p14="http://schemas.microsoft.com/office/powerpoint/2010/main" val="4093318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8E29526-2646-6AE3-2C21-4D0859105C76}"/>
              </a:ext>
            </a:extLst>
          </p:cNvPr>
          <p:cNvSpPr>
            <a:spLocks noGrp="1"/>
          </p:cNvSpPr>
          <p:nvPr>
            <p:ph type="body" sz="quarter" idx="13"/>
          </p:nvPr>
        </p:nvSpPr>
        <p:spPr/>
        <p:txBody>
          <a:bodyPr/>
          <a:lstStyle/>
          <a:p>
            <a:r>
              <a:rPr lang="nl-NL" dirty="0"/>
              <a:t>Het kennisplatform als </a:t>
            </a:r>
            <a:r>
              <a:rPr lang="nl-NL" dirty="0" err="1"/>
              <a:t>onderzoeksplatform</a:t>
            </a:r>
            <a:endParaRPr lang="nl-NL" dirty="0"/>
          </a:p>
        </p:txBody>
      </p:sp>
      <p:sp>
        <p:nvSpPr>
          <p:cNvPr id="3" name="Tijdelijke aanduiding voor tekst 2">
            <a:extLst>
              <a:ext uri="{FF2B5EF4-FFF2-40B4-BE49-F238E27FC236}">
                <a16:creationId xmlns:a16="http://schemas.microsoft.com/office/drawing/2014/main" id="{968A569B-CC3B-3110-C2BF-D5BF6E251B44}"/>
              </a:ext>
            </a:extLst>
          </p:cNvPr>
          <p:cNvSpPr>
            <a:spLocks noGrp="1"/>
          </p:cNvSpPr>
          <p:nvPr>
            <p:ph type="body" sz="quarter" idx="17"/>
          </p:nvPr>
        </p:nvSpPr>
        <p:spPr>
          <a:xfrm>
            <a:off x="706437" y="2579688"/>
            <a:ext cx="11265671" cy="3508375"/>
          </a:xfrm>
        </p:spPr>
        <p:txBody>
          <a:bodyPr>
            <a:normAutofit fontScale="85000" lnSpcReduction="20000"/>
          </a:bodyPr>
          <a:lstStyle/>
          <a:p>
            <a:r>
              <a:rPr lang="nl-NL" u="sng" dirty="0"/>
              <a:t>Studievraag:</a:t>
            </a:r>
            <a:r>
              <a:rPr lang="nl-NL" dirty="0"/>
              <a:t> Leidt DOAC monitoring tot betere therapietrouw bij patiënten die langdurig een DOAC gebruiken?</a:t>
            </a:r>
          </a:p>
          <a:p>
            <a:endParaRPr lang="nl-NL" dirty="0"/>
          </a:p>
          <a:p>
            <a:r>
              <a:rPr lang="nl-NL" b="1" dirty="0"/>
              <a:t>P</a:t>
            </a:r>
            <a:r>
              <a:rPr lang="nl-NL" dirty="0"/>
              <a:t>atiënten: Patiënten die langdurig een DOAC voorgeschreven krijgen</a:t>
            </a:r>
          </a:p>
          <a:p>
            <a:r>
              <a:rPr lang="nl-NL" b="1" dirty="0"/>
              <a:t>I</a:t>
            </a:r>
            <a:r>
              <a:rPr lang="nl-NL" dirty="0"/>
              <a:t>nterventie: Centra die volgens de TvV vragenlijst patiënten monitoren op een DOAC</a:t>
            </a:r>
          </a:p>
          <a:p>
            <a:r>
              <a:rPr lang="nl-NL" b="1" dirty="0"/>
              <a:t>C</a:t>
            </a:r>
            <a:r>
              <a:rPr lang="nl-NL" dirty="0"/>
              <a:t>ontrole: Centra die volgens de TvV vragenlijst patiënten niet monitoren op een DOAC</a:t>
            </a:r>
          </a:p>
          <a:p>
            <a:r>
              <a:rPr lang="nl-NL" b="1" dirty="0" err="1"/>
              <a:t>O</a:t>
            </a:r>
            <a:r>
              <a:rPr lang="nl-NL" dirty="0" err="1"/>
              <a:t>utcome</a:t>
            </a:r>
            <a:r>
              <a:rPr lang="nl-NL" dirty="0"/>
              <a:t>: Therapietrouw van DOAC gemeten over een periode van x maanden</a:t>
            </a:r>
          </a:p>
          <a:p>
            <a:endParaRPr lang="nl-NL" dirty="0"/>
          </a:p>
          <a:p>
            <a:r>
              <a:rPr lang="nl-NL" u="sng" dirty="0"/>
              <a:t>Benodigdheden: </a:t>
            </a:r>
          </a:p>
          <a:p>
            <a:r>
              <a:rPr lang="nl-NL" dirty="0"/>
              <a:t>- Informatie DOAC monitoring op centrum niveau 	(=kennisplatform/TvV)</a:t>
            </a:r>
          </a:p>
          <a:p>
            <a:r>
              <a:rPr lang="nl-NL" dirty="0"/>
              <a:t>- Informatie van patiënten die DOAC gebruiken 	(=kwaliteitsregisters, SFK, GIPH data)</a:t>
            </a:r>
          </a:p>
          <a:p>
            <a:r>
              <a:rPr lang="nl-NL" dirty="0"/>
              <a:t>- Patiëntkenmerken nodig voor koppeling aan centrum+</a:t>
            </a:r>
          </a:p>
          <a:p>
            <a:r>
              <a:rPr lang="nl-NL" dirty="0"/>
              <a:t>zogenoemde case-mix correctie			(kwaliteitsregisters, EPD, CBS </a:t>
            </a:r>
            <a:r>
              <a:rPr lang="nl-NL" dirty="0" err="1"/>
              <a:t>microdata</a:t>
            </a:r>
            <a:r>
              <a:rPr lang="nl-NL" dirty="0"/>
              <a:t>)</a:t>
            </a:r>
          </a:p>
        </p:txBody>
      </p:sp>
      <p:sp>
        <p:nvSpPr>
          <p:cNvPr id="4" name="Tekstvak 3">
            <a:extLst>
              <a:ext uri="{FF2B5EF4-FFF2-40B4-BE49-F238E27FC236}">
                <a16:creationId xmlns:a16="http://schemas.microsoft.com/office/drawing/2014/main" id="{75A2E6EB-135A-4757-08A9-9E523F2A2409}"/>
              </a:ext>
            </a:extLst>
          </p:cNvPr>
          <p:cNvSpPr txBox="1"/>
          <p:nvPr/>
        </p:nvSpPr>
        <p:spPr>
          <a:xfrm>
            <a:off x="8725990" y="4790448"/>
            <a:ext cx="3703320" cy="523220"/>
          </a:xfrm>
          <a:prstGeom prst="rect">
            <a:avLst/>
          </a:prstGeom>
          <a:noFill/>
        </p:spPr>
        <p:txBody>
          <a:bodyPr wrap="square" rtlCol="0">
            <a:spAutoFit/>
          </a:bodyPr>
          <a:lstStyle/>
          <a:p>
            <a:r>
              <a:rPr lang="nl-NL" sz="1400" dirty="0"/>
              <a:t>- Dit is Programma Uitkomstgerichte Zorg</a:t>
            </a:r>
          </a:p>
          <a:p>
            <a:r>
              <a:rPr lang="nl-NL" sz="1400" dirty="0"/>
              <a:t>- Maar </a:t>
            </a:r>
            <a:r>
              <a:rPr lang="nl-NL" sz="1400" i="1" dirty="0"/>
              <a:t>dat</a:t>
            </a:r>
            <a:r>
              <a:rPr lang="nl-NL" sz="1400" dirty="0"/>
              <a:t> is een ander verhaal…</a:t>
            </a:r>
          </a:p>
        </p:txBody>
      </p:sp>
      <p:pic>
        <p:nvPicPr>
          <p:cNvPr id="6146" name="Picture 2" descr="Home - Conferentie Uitkomstgerichte Zorg">
            <a:extLst>
              <a:ext uri="{FF2B5EF4-FFF2-40B4-BE49-F238E27FC236}">
                <a16:creationId xmlns:a16="http://schemas.microsoft.com/office/drawing/2014/main" id="{C31A51F2-CA6E-0145-6086-C0319F852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2346" y="5227304"/>
            <a:ext cx="1288711" cy="105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17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975DDD9-2772-B297-3450-3D4AB047740D}"/>
              </a:ext>
            </a:extLst>
          </p:cNvPr>
          <p:cNvSpPr>
            <a:spLocks noGrp="1"/>
          </p:cNvSpPr>
          <p:nvPr>
            <p:ph type="body" sz="quarter" idx="13"/>
          </p:nvPr>
        </p:nvSpPr>
        <p:spPr/>
        <p:txBody>
          <a:bodyPr/>
          <a:lstStyle/>
          <a:p>
            <a:r>
              <a:rPr lang="nl-NL" dirty="0"/>
              <a:t>Discussie</a:t>
            </a:r>
          </a:p>
        </p:txBody>
      </p:sp>
      <p:sp>
        <p:nvSpPr>
          <p:cNvPr id="3" name="Tijdelijke aanduiding voor tekst 2">
            <a:extLst>
              <a:ext uri="{FF2B5EF4-FFF2-40B4-BE49-F238E27FC236}">
                <a16:creationId xmlns:a16="http://schemas.microsoft.com/office/drawing/2014/main" id="{9DA0B993-1322-8121-0951-7644817F2883}"/>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371977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B44D719-5DD2-16A9-4852-54BE25875A34}"/>
              </a:ext>
            </a:extLst>
          </p:cNvPr>
          <p:cNvSpPr>
            <a:spLocks noGrp="1"/>
          </p:cNvSpPr>
          <p:nvPr>
            <p:ph type="body" sz="quarter" idx="17"/>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3" name="Afbeelding 2">
            <a:extLst>
              <a:ext uri="{FF2B5EF4-FFF2-40B4-BE49-F238E27FC236}">
                <a16:creationId xmlns:a16="http://schemas.microsoft.com/office/drawing/2014/main" id="{F16EC7A6-A94B-0FCF-40B7-C87216329843}"/>
              </a:ext>
            </a:extLst>
          </p:cNvPr>
          <p:cNvPicPr>
            <a:picLocks noChangeAspect="1"/>
          </p:cNvPicPr>
          <p:nvPr/>
        </p:nvPicPr>
        <p:blipFill rotWithShape="1">
          <a:blip r:embed="rId3"/>
          <a:srcRect l="40051" t="40000" r="25000" b="6529"/>
          <a:stretch/>
        </p:blipFill>
        <p:spPr>
          <a:xfrm>
            <a:off x="720435" y="2288691"/>
            <a:ext cx="4798621" cy="4129788"/>
          </a:xfrm>
          <a:prstGeom prst="rect">
            <a:avLst/>
          </a:prstGeom>
        </p:spPr>
      </p:pic>
      <p:sp>
        <p:nvSpPr>
          <p:cNvPr id="7" name="Tijdelijke aanduiding voor tekst 1">
            <a:extLst>
              <a:ext uri="{FF2B5EF4-FFF2-40B4-BE49-F238E27FC236}">
                <a16:creationId xmlns:a16="http://schemas.microsoft.com/office/drawing/2014/main" id="{BA432DCB-AA55-ECD1-3B68-0AF1D290B626}"/>
              </a:ext>
            </a:extLst>
          </p:cNvPr>
          <p:cNvSpPr txBox="1">
            <a:spLocks/>
          </p:cNvSpPr>
          <p:nvPr/>
        </p:nvSpPr>
        <p:spPr>
          <a:xfrm>
            <a:off x="706438" y="1220203"/>
            <a:ext cx="10790237" cy="939800"/>
          </a:xfrm>
          <a:prstGeom prst="rect">
            <a:avLst/>
          </a:prstGeom>
        </p:spPr>
        <p:txBody>
          <a:bodyPr vert="horz" wrap="square" lIns="91440" tIns="45720" rIns="91440" bIns="4572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smtClean="0">
                <a:solidFill>
                  <a:schemeClr val="tx1"/>
                </a:solidFill>
                <a:latin typeface="Arial" panose="020B0604020202020204" pitchFamily="34" charset="0"/>
                <a:ea typeface="+mj-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en-US" sz="2400" kern="1200" smtClean="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2000" kern="1200" smtClean="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800" kern="1200" smtClean="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Antistolling in Nederland: Het probleem</a:t>
            </a:r>
          </a:p>
        </p:txBody>
      </p:sp>
      <p:cxnSp>
        <p:nvCxnSpPr>
          <p:cNvPr id="11" name="Rechte verbindingslijn met pijl 10">
            <a:extLst>
              <a:ext uri="{FF2B5EF4-FFF2-40B4-BE49-F238E27FC236}">
                <a16:creationId xmlns:a16="http://schemas.microsoft.com/office/drawing/2014/main" id="{6C0E5B26-4C08-578D-AA85-CC4A2442E3DB}"/>
              </a:ext>
            </a:extLst>
          </p:cNvPr>
          <p:cNvCxnSpPr>
            <a:cxnSpLocks/>
          </p:cNvCxnSpPr>
          <p:nvPr/>
        </p:nvCxnSpPr>
        <p:spPr>
          <a:xfrm flipH="1">
            <a:off x="5462352" y="3804760"/>
            <a:ext cx="914400" cy="0"/>
          </a:xfrm>
          <a:prstGeom prst="straightConnector1">
            <a:avLst/>
          </a:prstGeom>
          <a:ln w="825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9A016AA4-7A11-C0BF-EC66-DA17AF978982}"/>
              </a:ext>
            </a:extLst>
          </p:cNvPr>
          <p:cNvSpPr txBox="1"/>
          <p:nvPr/>
        </p:nvSpPr>
        <p:spPr>
          <a:xfrm>
            <a:off x="6594663" y="2650598"/>
            <a:ext cx="5161907" cy="2308324"/>
          </a:xfrm>
          <a:prstGeom prst="rect">
            <a:avLst/>
          </a:prstGeom>
          <a:noFill/>
        </p:spPr>
        <p:txBody>
          <a:bodyPr wrap="square" rtlCol="0">
            <a:spAutoFit/>
          </a:bodyPr>
          <a:lstStyle/>
          <a:p>
            <a:pPr marL="285750" indent="-285750">
              <a:buFontTx/>
              <a:buChar char="-"/>
            </a:pPr>
            <a:r>
              <a:rPr lang="nl-NL" dirty="0"/>
              <a:t>Al jaren staat antistolling op plaats nummer 1 als het gaat om medicamenteuze </a:t>
            </a:r>
            <a:r>
              <a:rPr lang="nl-NL" dirty="0" err="1"/>
              <a:t>zorggerelateerde</a:t>
            </a:r>
            <a:r>
              <a:rPr lang="nl-NL" dirty="0"/>
              <a:t> schade </a:t>
            </a:r>
          </a:p>
          <a:p>
            <a:pPr marL="285750" indent="-285750">
              <a:buFontTx/>
              <a:buChar char="-"/>
            </a:pPr>
            <a:r>
              <a:rPr lang="nl-NL" dirty="0"/>
              <a:t>Monitor 2022: Bijna 40% van alle medicamenteuze </a:t>
            </a:r>
            <a:r>
              <a:rPr lang="nl-NL" dirty="0" err="1"/>
              <a:t>zorggerelateerde</a:t>
            </a:r>
            <a:r>
              <a:rPr lang="nl-NL" dirty="0"/>
              <a:t> schade komt door antistolling</a:t>
            </a:r>
          </a:p>
          <a:p>
            <a:pPr marL="285750" indent="-285750">
              <a:buFontTx/>
              <a:buChar char="-"/>
            </a:pPr>
            <a:r>
              <a:rPr lang="nl-NL" dirty="0"/>
              <a:t>= Een van de redenen waarom het kennisplatform antistolling wordt opgezet</a:t>
            </a:r>
          </a:p>
        </p:txBody>
      </p:sp>
      <p:sp>
        <p:nvSpPr>
          <p:cNvPr id="14" name="Text Box 10">
            <a:extLst>
              <a:ext uri="{FF2B5EF4-FFF2-40B4-BE49-F238E27FC236}">
                <a16:creationId xmlns:a16="http://schemas.microsoft.com/office/drawing/2014/main" id="{1D64D114-364E-134C-9E84-7B2C481F1FB4}"/>
              </a:ext>
            </a:extLst>
          </p:cNvPr>
          <p:cNvSpPr txBox="1">
            <a:spLocks noChangeArrowheads="1"/>
          </p:cNvSpPr>
          <p:nvPr/>
        </p:nvSpPr>
        <p:spPr bwMode="auto">
          <a:xfrm>
            <a:off x="179388" y="6524625"/>
            <a:ext cx="79930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nl-NL" altLang="en-US" sz="1200" dirty="0"/>
              <a:t>Monitor </a:t>
            </a:r>
            <a:r>
              <a:rPr lang="nl-NL" altLang="en-US" sz="1200" dirty="0" err="1"/>
              <a:t>zorggerelateerde</a:t>
            </a:r>
            <a:r>
              <a:rPr lang="nl-NL" altLang="en-US" sz="1200" dirty="0"/>
              <a:t> schade, 2022</a:t>
            </a:r>
            <a:endParaRPr lang="nl-NL" altLang="en-US" sz="1400" dirty="0"/>
          </a:p>
        </p:txBody>
      </p:sp>
      <p:sp>
        <p:nvSpPr>
          <p:cNvPr id="15" name="Linkeraccolade 14">
            <a:extLst>
              <a:ext uri="{FF2B5EF4-FFF2-40B4-BE49-F238E27FC236}">
                <a16:creationId xmlns:a16="http://schemas.microsoft.com/office/drawing/2014/main" id="{A765CE24-1DCC-A5CB-0E0B-E5E2841A8C72}"/>
              </a:ext>
            </a:extLst>
          </p:cNvPr>
          <p:cNvSpPr/>
          <p:nvPr/>
        </p:nvSpPr>
        <p:spPr>
          <a:xfrm>
            <a:off x="6376752" y="2671761"/>
            <a:ext cx="111035" cy="2287161"/>
          </a:xfrm>
          <a:prstGeom prst="leftBrace">
            <a:avLst/>
          </a:prstGeom>
          <a:ln w="825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543957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1B609B-4FEC-957C-C3CF-077A6BD582D7}"/>
              </a:ext>
            </a:extLst>
          </p:cNvPr>
          <p:cNvSpPr>
            <a:spLocks noGrp="1"/>
          </p:cNvSpPr>
          <p:nvPr>
            <p:ph type="body" sz="quarter" idx="13"/>
          </p:nvPr>
        </p:nvSpPr>
        <p:spPr/>
        <p:txBody>
          <a:bodyPr/>
          <a:lstStyle/>
          <a:p>
            <a:r>
              <a:rPr lang="nl-NL" dirty="0"/>
              <a:t>Doel Nederlands Kennisplatform Antistolling</a:t>
            </a:r>
          </a:p>
        </p:txBody>
      </p:sp>
      <p:sp>
        <p:nvSpPr>
          <p:cNvPr id="3" name="Tijdelijke aanduiding voor tekst 2">
            <a:extLst>
              <a:ext uri="{FF2B5EF4-FFF2-40B4-BE49-F238E27FC236}">
                <a16:creationId xmlns:a16="http://schemas.microsoft.com/office/drawing/2014/main" id="{A6A4346F-B6AB-9A23-71AA-C4BB8F6321BE}"/>
              </a:ext>
            </a:extLst>
          </p:cNvPr>
          <p:cNvSpPr>
            <a:spLocks noGrp="1"/>
          </p:cNvSpPr>
          <p:nvPr>
            <p:ph type="body" sz="quarter" idx="17"/>
          </p:nvPr>
        </p:nvSpPr>
        <p:spPr>
          <a:xfrm>
            <a:off x="797878" y="2392363"/>
            <a:ext cx="10765126" cy="3508375"/>
          </a:xfrm>
        </p:spPr>
        <p:txBody>
          <a:bodyPr/>
          <a:lstStyle/>
          <a:p>
            <a:r>
              <a:rPr lang="nl-NL" dirty="0"/>
              <a:t>Het doel van het Nederlands Kennisplatform Antistolling is om kennis, instrumenten en initiatieven op het gebied van antistollingszorg samen te brengen en toegankelijk te maken. Het kennisplatform vormt hét centrale punt waar alles over antistollingszorg te vinden is. </a:t>
            </a:r>
          </a:p>
          <a:p>
            <a:endParaRPr lang="nl-NL" dirty="0"/>
          </a:p>
          <a:p>
            <a:r>
              <a:rPr lang="nl-NL" dirty="0"/>
              <a:t>Samenwerking </a:t>
            </a:r>
          </a:p>
        </p:txBody>
      </p:sp>
      <p:pic>
        <p:nvPicPr>
          <p:cNvPr id="2050" name="Picture 2" descr="Programma Tijd voor Verbinding">
            <a:extLst>
              <a:ext uri="{FF2B5EF4-FFF2-40B4-BE49-F238E27FC236}">
                <a16:creationId xmlns:a16="http://schemas.microsoft.com/office/drawing/2014/main" id="{70087CCE-2662-8834-6A7F-B78A1343B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512" y="3958046"/>
            <a:ext cx="3343151" cy="12801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IV | Nederlandse Internisten Vereniging">
            <a:extLst>
              <a:ext uri="{FF2B5EF4-FFF2-40B4-BE49-F238E27FC236}">
                <a16:creationId xmlns:a16="http://schemas.microsoft.com/office/drawing/2014/main" id="{D54711E8-832D-D183-0FCF-F94888003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828" y="130639"/>
            <a:ext cx="3185024" cy="857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37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3913225-B4F0-9697-55BC-5838E09572ED}"/>
              </a:ext>
            </a:extLst>
          </p:cNvPr>
          <p:cNvSpPr>
            <a:spLocks noGrp="1"/>
          </p:cNvSpPr>
          <p:nvPr>
            <p:ph type="body" sz="quarter" idx="13"/>
          </p:nvPr>
        </p:nvSpPr>
        <p:spPr/>
        <p:txBody>
          <a:bodyPr/>
          <a:lstStyle/>
          <a:p>
            <a:r>
              <a:rPr lang="nl-NL" dirty="0"/>
              <a:t>Onderdeel van de samenwerking</a:t>
            </a:r>
          </a:p>
        </p:txBody>
      </p:sp>
      <p:sp>
        <p:nvSpPr>
          <p:cNvPr id="3" name="Tijdelijke aanduiding voor tekst 2">
            <a:extLst>
              <a:ext uri="{FF2B5EF4-FFF2-40B4-BE49-F238E27FC236}">
                <a16:creationId xmlns:a16="http://schemas.microsoft.com/office/drawing/2014/main" id="{62943AE8-E268-1EBB-E9D8-EC0ACE570107}"/>
              </a:ext>
            </a:extLst>
          </p:cNvPr>
          <p:cNvSpPr>
            <a:spLocks noGrp="1"/>
          </p:cNvSpPr>
          <p:nvPr>
            <p:ph type="body" sz="quarter" idx="17"/>
          </p:nvPr>
        </p:nvSpPr>
        <p:spPr>
          <a:xfrm>
            <a:off x="731549" y="2370682"/>
            <a:ext cx="10765126" cy="3508375"/>
          </a:xfrm>
        </p:spPr>
        <p:txBody>
          <a:bodyPr/>
          <a:lstStyle/>
          <a:p>
            <a:pPr marL="285750" indent="-285750">
              <a:buFontTx/>
              <a:buChar char="-"/>
            </a:pPr>
            <a:r>
              <a:rPr lang="nl-NL" dirty="0"/>
              <a:t>Delen van een 57 vragen tellende vragenlijst over antistolling, uitgezet door TvV</a:t>
            </a:r>
          </a:p>
          <a:p>
            <a:pPr marL="285750" indent="-285750">
              <a:buFontTx/>
              <a:buChar char="-"/>
            </a:pPr>
            <a:r>
              <a:rPr lang="nl-NL" dirty="0"/>
              <a:t>Uitgevraagd bij 60 centra die antistollingszorg in hun takenpakket hebben </a:t>
            </a:r>
          </a:p>
          <a:p>
            <a:pPr marL="742950" lvl="1" indent="-285750">
              <a:buFontTx/>
              <a:buChar char="-"/>
            </a:pPr>
            <a:r>
              <a:rPr lang="nl-NL" dirty="0"/>
              <a:t>Centra: </a:t>
            </a:r>
            <a:r>
              <a:rPr lang="nl-NL" dirty="0" err="1"/>
              <a:t>UMC’s</a:t>
            </a:r>
            <a:r>
              <a:rPr lang="nl-NL" dirty="0"/>
              <a:t>, algemene ziekenhuizen, trombosediensten, </a:t>
            </a:r>
            <a:r>
              <a:rPr lang="nl-NL" dirty="0" err="1"/>
              <a:t>ZBC’s</a:t>
            </a:r>
            <a:endParaRPr lang="nl-NL" dirty="0"/>
          </a:p>
        </p:txBody>
      </p:sp>
      <p:pic>
        <p:nvPicPr>
          <p:cNvPr id="4" name="Picture 4" descr="NIV | Nederlandse Internisten Vereniging">
            <a:extLst>
              <a:ext uri="{FF2B5EF4-FFF2-40B4-BE49-F238E27FC236}">
                <a16:creationId xmlns:a16="http://schemas.microsoft.com/office/drawing/2014/main" id="{151708B9-A726-7EAD-EF8A-DB57BD6F1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659" y="226468"/>
            <a:ext cx="3185024" cy="857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ogramma Tijd voor Verbinding">
            <a:extLst>
              <a:ext uri="{FF2B5EF4-FFF2-40B4-BE49-F238E27FC236}">
                <a16:creationId xmlns:a16="http://schemas.microsoft.com/office/drawing/2014/main" id="{6E225659-059A-403C-C84A-9C927E0D8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6474" y="129857"/>
            <a:ext cx="2743200" cy="1050427"/>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A4CDC146-969B-6286-BCA5-C04729674489}"/>
              </a:ext>
            </a:extLst>
          </p:cNvPr>
          <p:cNvPicPr>
            <a:picLocks noChangeAspect="1"/>
          </p:cNvPicPr>
          <p:nvPr/>
        </p:nvPicPr>
        <p:blipFill>
          <a:blip r:embed="rId5"/>
          <a:stretch>
            <a:fillRect/>
          </a:stretch>
        </p:blipFill>
        <p:spPr>
          <a:xfrm>
            <a:off x="1058074" y="3471726"/>
            <a:ext cx="4068524" cy="2067611"/>
          </a:xfrm>
          <a:prstGeom prst="rect">
            <a:avLst/>
          </a:prstGeom>
        </p:spPr>
      </p:pic>
      <p:pic>
        <p:nvPicPr>
          <p:cNvPr id="13" name="Afbeelding 12">
            <a:extLst>
              <a:ext uri="{FF2B5EF4-FFF2-40B4-BE49-F238E27FC236}">
                <a16:creationId xmlns:a16="http://schemas.microsoft.com/office/drawing/2014/main" id="{C732C9FB-6962-7605-7372-1EFFA2533889}"/>
              </a:ext>
            </a:extLst>
          </p:cNvPr>
          <p:cNvPicPr>
            <a:picLocks noChangeAspect="1"/>
          </p:cNvPicPr>
          <p:nvPr/>
        </p:nvPicPr>
        <p:blipFill>
          <a:blip r:embed="rId6"/>
          <a:stretch>
            <a:fillRect/>
          </a:stretch>
        </p:blipFill>
        <p:spPr>
          <a:xfrm>
            <a:off x="5270513" y="3471726"/>
            <a:ext cx="5752379" cy="3331029"/>
          </a:xfrm>
          <a:prstGeom prst="rect">
            <a:avLst/>
          </a:prstGeom>
        </p:spPr>
      </p:pic>
    </p:spTree>
    <p:extLst>
      <p:ext uri="{BB962C8B-B14F-4D97-AF65-F5344CB8AC3E}">
        <p14:creationId xmlns:p14="http://schemas.microsoft.com/office/powerpoint/2010/main" val="427964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4DD1E5C-DBDC-AF84-21E8-AEA0A608846A}"/>
              </a:ext>
            </a:extLst>
          </p:cNvPr>
          <p:cNvSpPr>
            <a:spLocks noGrp="1"/>
          </p:cNvSpPr>
          <p:nvPr>
            <p:ph type="body" sz="quarter" idx="13"/>
          </p:nvPr>
        </p:nvSpPr>
        <p:spPr/>
        <p:txBody>
          <a:bodyPr/>
          <a:lstStyle/>
          <a:p>
            <a:r>
              <a:rPr lang="nl-NL" dirty="0"/>
              <a:t>De TvV vragenlijst en DOAC zorg</a:t>
            </a:r>
          </a:p>
        </p:txBody>
      </p:sp>
      <p:pic>
        <p:nvPicPr>
          <p:cNvPr id="5" name="Afbeelding 4">
            <a:extLst>
              <a:ext uri="{FF2B5EF4-FFF2-40B4-BE49-F238E27FC236}">
                <a16:creationId xmlns:a16="http://schemas.microsoft.com/office/drawing/2014/main" id="{61744838-0C67-33DF-5815-A01C7B4751C0}"/>
              </a:ext>
            </a:extLst>
          </p:cNvPr>
          <p:cNvPicPr>
            <a:picLocks noChangeAspect="1"/>
          </p:cNvPicPr>
          <p:nvPr/>
        </p:nvPicPr>
        <p:blipFill>
          <a:blip r:embed="rId2"/>
          <a:stretch>
            <a:fillRect/>
          </a:stretch>
        </p:blipFill>
        <p:spPr>
          <a:xfrm>
            <a:off x="589702" y="2463289"/>
            <a:ext cx="6471012" cy="4001305"/>
          </a:xfrm>
          <a:prstGeom prst="rect">
            <a:avLst/>
          </a:prstGeom>
        </p:spPr>
      </p:pic>
      <p:cxnSp>
        <p:nvCxnSpPr>
          <p:cNvPr id="6" name="Rechte verbindingslijn met pijl 5">
            <a:extLst>
              <a:ext uri="{FF2B5EF4-FFF2-40B4-BE49-F238E27FC236}">
                <a16:creationId xmlns:a16="http://schemas.microsoft.com/office/drawing/2014/main" id="{5DC8BFAC-7B06-387C-2C40-DBBE278FF6D6}"/>
              </a:ext>
            </a:extLst>
          </p:cNvPr>
          <p:cNvCxnSpPr>
            <a:cxnSpLocks/>
          </p:cNvCxnSpPr>
          <p:nvPr/>
        </p:nvCxnSpPr>
        <p:spPr>
          <a:xfrm flipH="1">
            <a:off x="6246124" y="4170524"/>
            <a:ext cx="914400" cy="0"/>
          </a:xfrm>
          <a:prstGeom prst="straightConnector1">
            <a:avLst/>
          </a:prstGeom>
          <a:ln w="825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30B87479-BBF8-AEA0-7718-40B325F3F407}"/>
              </a:ext>
            </a:extLst>
          </p:cNvPr>
          <p:cNvSpPr txBox="1"/>
          <p:nvPr/>
        </p:nvSpPr>
        <p:spPr>
          <a:xfrm>
            <a:off x="7378436" y="3453967"/>
            <a:ext cx="4715692" cy="1477328"/>
          </a:xfrm>
          <a:prstGeom prst="rect">
            <a:avLst/>
          </a:prstGeom>
          <a:noFill/>
        </p:spPr>
        <p:txBody>
          <a:bodyPr wrap="square" rtlCol="0">
            <a:spAutoFit/>
          </a:bodyPr>
          <a:lstStyle/>
          <a:p>
            <a:pPr marL="285750" indent="-285750">
              <a:buFontTx/>
              <a:buChar char="-"/>
            </a:pPr>
            <a:r>
              <a:rPr lang="nl-NL" dirty="0"/>
              <a:t>Onderliggende vraag: Is er praktijkvariatie?</a:t>
            </a:r>
          </a:p>
          <a:p>
            <a:pPr marL="285750" indent="-285750">
              <a:buFontTx/>
              <a:buChar char="-"/>
            </a:pPr>
            <a:r>
              <a:rPr lang="nl-NL" dirty="0"/>
              <a:t>Onderzoeksvraag: Is praktijkvariatie te relateren aan schade tgv antistolling (in dit geval DOAC)</a:t>
            </a:r>
          </a:p>
        </p:txBody>
      </p:sp>
      <p:sp>
        <p:nvSpPr>
          <p:cNvPr id="8" name="Linkeraccolade 7">
            <a:extLst>
              <a:ext uri="{FF2B5EF4-FFF2-40B4-BE49-F238E27FC236}">
                <a16:creationId xmlns:a16="http://schemas.microsoft.com/office/drawing/2014/main" id="{06443068-94F6-82CF-9446-A18499C9471D}"/>
              </a:ext>
            </a:extLst>
          </p:cNvPr>
          <p:cNvSpPr/>
          <p:nvPr/>
        </p:nvSpPr>
        <p:spPr>
          <a:xfrm>
            <a:off x="7160524" y="3475130"/>
            <a:ext cx="217912" cy="1397319"/>
          </a:xfrm>
          <a:prstGeom prst="leftBrace">
            <a:avLst/>
          </a:prstGeom>
          <a:ln w="825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2967622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238034A-21AA-866F-38CE-2E1725C206FB}"/>
              </a:ext>
            </a:extLst>
          </p:cNvPr>
          <p:cNvSpPr>
            <a:spLocks noGrp="1"/>
          </p:cNvSpPr>
          <p:nvPr>
            <p:ph type="body" sz="quarter" idx="13"/>
          </p:nvPr>
        </p:nvSpPr>
        <p:spPr/>
        <p:txBody>
          <a:bodyPr/>
          <a:lstStyle/>
          <a:p>
            <a:r>
              <a:rPr lang="nl-NL" dirty="0"/>
              <a:t>DOAC zorg in Nederland</a:t>
            </a:r>
          </a:p>
        </p:txBody>
      </p:sp>
      <p:sp>
        <p:nvSpPr>
          <p:cNvPr id="3" name="Tijdelijke aanduiding voor tekst 2">
            <a:extLst>
              <a:ext uri="{FF2B5EF4-FFF2-40B4-BE49-F238E27FC236}">
                <a16:creationId xmlns:a16="http://schemas.microsoft.com/office/drawing/2014/main" id="{6F9702CA-354D-CB35-5FAF-3D083C178F25}"/>
              </a:ext>
            </a:extLst>
          </p:cNvPr>
          <p:cNvSpPr>
            <a:spLocks noGrp="1"/>
          </p:cNvSpPr>
          <p:nvPr>
            <p:ph type="body" sz="quarter" idx="17"/>
          </p:nvPr>
        </p:nvSpPr>
        <p:spPr>
          <a:xfrm>
            <a:off x="731550" y="2281506"/>
            <a:ext cx="10765126" cy="3508375"/>
          </a:xfrm>
        </p:spPr>
        <p:txBody>
          <a:bodyPr/>
          <a:lstStyle/>
          <a:p>
            <a:r>
              <a:rPr lang="nl-NL" u="sng" dirty="0"/>
              <a:t>Wat weten we?</a:t>
            </a:r>
          </a:p>
          <a:p>
            <a:pPr marL="285750" indent="-285750">
              <a:buFontTx/>
              <a:buChar char="-"/>
            </a:pPr>
            <a:r>
              <a:rPr lang="nl-NL" dirty="0"/>
              <a:t>Geïntroduceerd als oraal antistollingsmiddel in Nederland sinds 2012</a:t>
            </a:r>
          </a:p>
          <a:p>
            <a:pPr marL="285750" indent="-285750">
              <a:buFontTx/>
              <a:buChar char="-"/>
            </a:pPr>
            <a:r>
              <a:rPr lang="nl-NL" dirty="0"/>
              <a:t>4 typen medicatie: </a:t>
            </a:r>
            <a:r>
              <a:rPr lang="nl-NL" dirty="0" err="1"/>
              <a:t>edoxaban</a:t>
            </a:r>
            <a:r>
              <a:rPr lang="nl-NL" dirty="0"/>
              <a:t>, </a:t>
            </a:r>
            <a:r>
              <a:rPr lang="nl-NL" dirty="0" err="1"/>
              <a:t>apixaban</a:t>
            </a:r>
            <a:r>
              <a:rPr lang="nl-NL" dirty="0"/>
              <a:t>, </a:t>
            </a:r>
            <a:r>
              <a:rPr lang="nl-NL" dirty="0" err="1"/>
              <a:t>rivaroxaban</a:t>
            </a:r>
            <a:r>
              <a:rPr lang="nl-NL" dirty="0"/>
              <a:t>, </a:t>
            </a:r>
            <a:r>
              <a:rPr lang="nl-NL" dirty="0" err="1"/>
              <a:t>dabigatran</a:t>
            </a:r>
            <a:r>
              <a:rPr lang="nl-NL" dirty="0"/>
              <a:t>, allen even effectief en veilig</a:t>
            </a:r>
          </a:p>
          <a:p>
            <a:pPr marL="285750" indent="-285750">
              <a:buFontTx/>
              <a:buChar char="-"/>
            </a:pPr>
            <a:r>
              <a:rPr lang="nl-NL" dirty="0"/>
              <a:t>Standaard dosering voor (bijna) iedereen (‘</a:t>
            </a:r>
            <a:r>
              <a:rPr lang="nl-NL" dirty="0" err="1"/>
              <a:t>one</a:t>
            </a:r>
            <a:r>
              <a:rPr lang="nl-NL" dirty="0"/>
              <a:t> </a:t>
            </a:r>
            <a:r>
              <a:rPr lang="nl-NL" dirty="0" err="1"/>
              <a:t>size</a:t>
            </a:r>
            <a:r>
              <a:rPr lang="nl-NL" dirty="0"/>
              <a:t> fits </a:t>
            </a:r>
            <a:r>
              <a:rPr lang="nl-NL" dirty="0" err="1"/>
              <a:t>all</a:t>
            </a:r>
            <a:r>
              <a:rPr lang="nl-NL" dirty="0"/>
              <a:t>’)</a:t>
            </a:r>
          </a:p>
          <a:p>
            <a:pPr marL="285750" indent="-285750">
              <a:buFontTx/>
              <a:buChar char="-"/>
            </a:pPr>
            <a:r>
              <a:rPr lang="nl-NL" dirty="0"/>
              <a:t>Geen bloedmonitoring </a:t>
            </a:r>
          </a:p>
          <a:p>
            <a:pPr marL="285750" indent="-285750">
              <a:buFontTx/>
              <a:buChar char="-"/>
            </a:pPr>
            <a:r>
              <a:rPr lang="nl-NL" dirty="0"/>
              <a:t>Ongeveer een half miljoen Nederlanders gebruiken anno 2022 een DOAC (merendeels voor onbepaalde tijd)</a:t>
            </a:r>
          </a:p>
          <a:p>
            <a:pPr marL="285750" indent="-285750">
              <a:buFontTx/>
              <a:buChar char="-"/>
            </a:pPr>
            <a:endParaRPr lang="nl-NL" dirty="0"/>
          </a:p>
          <a:p>
            <a:pPr marL="285750" indent="-285750">
              <a:buFontTx/>
              <a:buChar char="-"/>
            </a:pPr>
            <a:r>
              <a:rPr lang="nl-NL" dirty="0"/>
              <a:t>Real life (?)</a:t>
            </a:r>
          </a:p>
        </p:txBody>
      </p:sp>
      <p:pic>
        <p:nvPicPr>
          <p:cNvPr id="1030" name="Picture 6" descr="Orthopedie">
            <a:extLst>
              <a:ext uri="{FF2B5EF4-FFF2-40B4-BE49-F238E27FC236}">
                <a16:creationId xmlns:a16="http://schemas.microsoft.com/office/drawing/2014/main" id="{24A3A449-D2ED-D857-E4E5-D3993F56F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83" y="5262478"/>
            <a:ext cx="1383668" cy="159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71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2FB0F3D-9ED2-B14D-A099-40B684AB1910}"/>
              </a:ext>
            </a:extLst>
          </p:cNvPr>
          <p:cNvSpPr>
            <a:spLocks noGrp="1"/>
          </p:cNvSpPr>
          <p:nvPr>
            <p:ph type="body" sz="quarter" idx="13"/>
          </p:nvPr>
        </p:nvSpPr>
        <p:spPr/>
        <p:txBody>
          <a:bodyPr/>
          <a:lstStyle/>
          <a:p>
            <a:r>
              <a:rPr lang="nl-NL" dirty="0"/>
              <a:t>DOAC zorg in Nederland</a:t>
            </a:r>
          </a:p>
        </p:txBody>
      </p:sp>
      <p:sp>
        <p:nvSpPr>
          <p:cNvPr id="3" name="Tijdelijke aanduiding voor tekst 2">
            <a:extLst>
              <a:ext uri="{FF2B5EF4-FFF2-40B4-BE49-F238E27FC236}">
                <a16:creationId xmlns:a16="http://schemas.microsoft.com/office/drawing/2014/main" id="{70B069A4-3E05-51A9-C46A-0B4D322A5B31}"/>
              </a:ext>
            </a:extLst>
          </p:cNvPr>
          <p:cNvSpPr>
            <a:spLocks noGrp="1"/>
          </p:cNvSpPr>
          <p:nvPr>
            <p:ph type="body" sz="quarter" idx="17"/>
          </p:nvPr>
        </p:nvSpPr>
        <p:spPr/>
        <p:txBody>
          <a:bodyPr/>
          <a:lstStyle/>
          <a:p>
            <a:r>
              <a:rPr lang="nl-NL" u="sng" dirty="0"/>
              <a:t>Wat we nog meer weten</a:t>
            </a:r>
          </a:p>
          <a:p>
            <a:pPr marL="285750" indent="-285750">
              <a:buFontTx/>
              <a:buChar char="-"/>
            </a:pPr>
            <a:r>
              <a:rPr lang="nl-NL" dirty="0"/>
              <a:t>Slechte therapietrouw</a:t>
            </a:r>
          </a:p>
          <a:p>
            <a:pPr marL="285750" indent="-285750">
              <a:buFontTx/>
              <a:buChar char="-"/>
            </a:pPr>
            <a:r>
              <a:rPr lang="nl-NL" dirty="0"/>
              <a:t>Correlatie tussen DOAC spiegels en </a:t>
            </a:r>
            <a:r>
              <a:rPr lang="nl-NL" dirty="0" err="1"/>
              <a:t>tromboembolie</a:t>
            </a:r>
            <a:r>
              <a:rPr lang="nl-NL" dirty="0"/>
              <a:t> (bij lage spiegels) of bloeding (bij hoge spiegels)</a:t>
            </a:r>
          </a:p>
          <a:p>
            <a:pPr marL="285750" indent="-285750">
              <a:buFontTx/>
              <a:buChar char="-"/>
            </a:pPr>
            <a:r>
              <a:rPr lang="nl-NL" dirty="0"/>
              <a:t>Grote intra-individuele verschillen tussen DOAC spiegels bij gelijke dosering van DOAC inname</a:t>
            </a:r>
          </a:p>
          <a:p>
            <a:endParaRPr lang="nl-NL" dirty="0"/>
          </a:p>
          <a:p>
            <a:pPr marL="285750" indent="-285750">
              <a:buFontTx/>
              <a:buChar char="-"/>
            </a:pPr>
            <a:endParaRPr lang="nl-NL" dirty="0"/>
          </a:p>
          <a:p>
            <a:pPr marL="285750" indent="-285750">
              <a:buFontTx/>
              <a:buChar char="-"/>
            </a:pPr>
            <a:endParaRPr lang="nl-NL" dirty="0"/>
          </a:p>
        </p:txBody>
      </p:sp>
      <p:sp>
        <p:nvSpPr>
          <p:cNvPr id="4" name="Text Box 10">
            <a:extLst>
              <a:ext uri="{FF2B5EF4-FFF2-40B4-BE49-F238E27FC236}">
                <a16:creationId xmlns:a16="http://schemas.microsoft.com/office/drawing/2014/main" id="{E2CB6636-2425-E998-BB26-06D29892FF35}"/>
              </a:ext>
            </a:extLst>
          </p:cNvPr>
          <p:cNvSpPr txBox="1">
            <a:spLocks noChangeArrowheads="1"/>
          </p:cNvSpPr>
          <p:nvPr/>
        </p:nvSpPr>
        <p:spPr bwMode="auto">
          <a:xfrm>
            <a:off x="179388" y="6524625"/>
            <a:ext cx="79930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nl-NL" altLang="en-US" sz="1200" dirty="0" err="1"/>
              <a:t>Reilly</a:t>
            </a:r>
            <a:r>
              <a:rPr lang="nl-NL" altLang="en-US" sz="1200" dirty="0"/>
              <a:t> et al, JACC 2014; Zielinski et al, RPTH 2020; Gulpen et al, PLOS </a:t>
            </a:r>
            <a:r>
              <a:rPr lang="nl-NL" altLang="en-US" sz="1200" dirty="0" err="1"/>
              <a:t>One</a:t>
            </a:r>
            <a:r>
              <a:rPr lang="nl-NL" altLang="en-US" sz="1200" dirty="0"/>
              <a:t> 2019; </a:t>
            </a:r>
            <a:r>
              <a:rPr lang="nl-NL" altLang="en-US" sz="1200" dirty="0" err="1"/>
              <a:t>Toorop</a:t>
            </a:r>
            <a:r>
              <a:rPr lang="nl-NL" altLang="en-US" sz="1200" dirty="0"/>
              <a:t> et al, JTH 2021 </a:t>
            </a:r>
            <a:endParaRPr lang="nl-NL" altLang="en-US" sz="1400" dirty="0"/>
          </a:p>
        </p:txBody>
      </p:sp>
      <p:pic>
        <p:nvPicPr>
          <p:cNvPr id="6" name="Afbeelding 5">
            <a:extLst>
              <a:ext uri="{FF2B5EF4-FFF2-40B4-BE49-F238E27FC236}">
                <a16:creationId xmlns:a16="http://schemas.microsoft.com/office/drawing/2014/main" id="{5BEEC922-A5A3-2B71-CB0C-FC80FE481FC9}"/>
              </a:ext>
            </a:extLst>
          </p:cNvPr>
          <p:cNvPicPr>
            <a:picLocks noChangeAspect="1"/>
          </p:cNvPicPr>
          <p:nvPr/>
        </p:nvPicPr>
        <p:blipFill>
          <a:blip r:embed="rId2"/>
          <a:stretch>
            <a:fillRect/>
          </a:stretch>
        </p:blipFill>
        <p:spPr>
          <a:xfrm>
            <a:off x="640080" y="4372315"/>
            <a:ext cx="10573594" cy="1712029"/>
          </a:xfrm>
          <a:prstGeom prst="rect">
            <a:avLst/>
          </a:prstGeom>
        </p:spPr>
      </p:pic>
    </p:spTree>
    <p:extLst>
      <p:ext uri="{BB962C8B-B14F-4D97-AF65-F5344CB8AC3E}">
        <p14:creationId xmlns:p14="http://schemas.microsoft.com/office/powerpoint/2010/main" val="8840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E9F10C4-B760-45F6-0F44-9A793ED3FAF9}"/>
              </a:ext>
            </a:extLst>
          </p:cNvPr>
          <p:cNvSpPr>
            <a:spLocks noGrp="1"/>
          </p:cNvSpPr>
          <p:nvPr>
            <p:ph type="body" sz="quarter" idx="13"/>
          </p:nvPr>
        </p:nvSpPr>
        <p:spPr/>
        <p:txBody>
          <a:bodyPr/>
          <a:lstStyle/>
          <a:p>
            <a:r>
              <a:rPr lang="nl-NL" dirty="0"/>
              <a:t>Therapietrouw van DOAC: Hoe slecht is slecht?</a:t>
            </a:r>
          </a:p>
        </p:txBody>
      </p:sp>
      <p:sp>
        <p:nvSpPr>
          <p:cNvPr id="4" name="Text Box 10">
            <a:extLst>
              <a:ext uri="{FF2B5EF4-FFF2-40B4-BE49-F238E27FC236}">
                <a16:creationId xmlns:a16="http://schemas.microsoft.com/office/drawing/2014/main" id="{433E2CA8-A4FE-7B9C-E1CD-C49E3520E949}"/>
              </a:ext>
            </a:extLst>
          </p:cNvPr>
          <p:cNvSpPr txBox="1">
            <a:spLocks noChangeArrowheads="1"/>
          </p:cNvSpPr>
          <p:nvPr/>
        </p:nvSpPr>
        <p:spPr bwMode="auto">
          <a:xfrm>
            <a:off x="179388" y="6524625"/>
            <a:ext cx="79930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nl-NL" altLang="en-US" sz="1200" dirty="0" err="1"/>
              <a:t>Harper</a:t>
            </a:r>
            <a:r>
              <a:rPr lang="nl-NL" altLang="en-US" sz="1200" dirty="0"/>
              <a:t> et al, BMJ Open, 2018; Zielinski et al, RPTH 2020</a:t>
            </a:r>
            <a:endParaRPr lang="nl-NL" altLang="en-US" sz="1400" dirty="0"/>
          </a:p>
        </p:txBody>
      </p:sp>
      <p:pic>
        <p:nvPicPr>
          <p:cNvPr id="5" name="Picture 6">
            <a:extLst>
              <a:ext uri="{FF2B5EF4-FFF2-40B4-BE49-F238E27FC236}">
                <a16:creationId xmlns:a16="http://schemas.microsoft.com/office/drawing/2014/main" id="{9A5EF90B-0F58-05FD-BA1D-D918D9590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927" y="2859270"/>
            <a:ext cx="3920634" cy="254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BA48AB4-1CA5-40FA-7427-56513997DAA2}"/>
              </a:ext>
            </a:extLst>
          </p:cNvPr>
          <p:cNvSpPr txBox="1">
            <a:spLocks noChangeArrowheads="1"/>
          </p:cNvSpPr>
          <p:nvPr/>
        </p:nvSpPr>
        <p:spPr>
          <a:xfrm>
            <a:off x="813084" y="2429644"/>
            <a:ext cx="3105773" cy="533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1800" dirty="0" err="1"/>
              <a:t>Ideaal</a:t>
            </a:r>
            <a:endParaRPr lang="en-GB" altLang="en-US" sz="1800" dirty="0"/>
          </a:p>
        </p:txBody>
      </p:sp>
      <p:sp>
        <p:nvSpPr>
          <p:cNvPr id="7" name="Content Placeholder 2">
            <a:extLst>
              <a:ext uri="{FF2B5EF4-FFF2-40B4-BE49-F238E27FC236}">
                <a16:creationId xmlns:a16="http://schemas.microsoft.com/office/drawing/2014/main" id="{236D00C3-0F6C-F133-6385-35AA40896EBC}"/>
              </a:ext>
            </a:extLst>
          </p:cNvPr>
          <p:cNvSpPr txBox="1">
            <a:spLocks/>
          </p:cNvSpPr>
          <p:nvPr/>
        </p:nvSpPr>
        <p:spPr bwMode="auto">
          <a:xfrm>
            <a:off x="4472931" y="2427470"/>
            <a:ext cx="3048006"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altLang="en-US" sz="1800" kern="0" dirty="0" err="1"/>
              <a:t>Realistisch</a:t>
            </a:r>
            <a:r>
              <a:rPr lang="en-US" altLang="en-US" sz="1800" kern="0" dirty="0"/>
              <a:t>?</a:t>
            </a:r>
            <a:endParaRPr lang="en-GB" altLang="en-US" sz="1800" kern="0" dirty="0"/>
          </a:p>
        </p:txBody>
      </p:sp>
      <p:sp>
        <p:nvSpPr>
          <p:cNvPr id="8" name="Content Placeholder 2">
            <a:extLst>
              <a:ext uri="{FF2B5EF4-FFF2-40B4-BE49-F238E27FC236}">
                <a16:creationId xmlns:a16="http://schemas.microsoft.com/office/drawing/2014/main" id="{8E6B0455-CDDA-7E5C-E47E-B17749445ADF}"/>
              </a:ext>
            </a:extLst>
          </p:cNvPr>
          <p:cNvSpPr txBox="1">
            <a:spLocks/>
          </p:cNvSpPr>
          <p:nvPr/>
        </p:nvSpPr>
        <p:spPr bwMode="auto">
          <a:xfrm>
            <a:off x="8328250" y="2427470"/>
            <a:ext cx="304800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altLang="en-US" sz="1800" kern="0" dirty="0"/>
              <a:t>Wat het is</a:t>
            </a:r>
            <a:endParaRPr lang="en-GB" altLang="en-US" sz="1800" kern="0" dirty="0"/>
          </a:p>
        </p:txBody>
      </p:sp>
      <p:pic>
        <p:nvPicPr>
          <p:cNvPr id="9" name="Picture 2">
            <a:extLst>
              <a:ext uri="{FF2B5EF4-FFF2-40B4-BE49-F238E27FC236}">
                <a16:creationId xmlns:a16="http://schemas.microsoft.com/office/drawing/2014/main" id="{12D677EA-32E7-2023-C39E-36B0966EE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40" y="2836562"/>
            <a:ext cx="3922631" cy="254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836E1BE0-8440-A7CB-BD36-C6C22917A7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7251" y="2836561"/>
            <a:ext cx="3922630" cy="254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a:extLst>
              <a:ext uri="{FF2B5EF4-FFF2-40B4-BE49-F238E27FC236}">
                <a16:creationId xmlns:a16="http://schemas.microsoft.com/office/drawing/2014/main" id="{09DE477F-4A9C-CA19-FD85-5A0E9A38B68D}"/>
              </a:ext>
            </a:extLst>
          </p:cNvPr>
          <p:cNvSpPr>
            <a:spLocks noChangeArrowheads="1"/>
          </p:cNvSpPr>
          <p:nvPr/>
        </p:nvSpPr>
        <p:spPr bwMode="auto">
          <a:xfrm>
            <a:off x="705303" y="5509239"/>
            <a:ext cx="1078139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en-US" sz="1800" b="1" dirty="0"/>
              <a:t>Het Probleem: ‘Drugs </a:t>
            </a:r>
            <a:r>
              <a:rPr lang="nl-NL" altLang="en-US" sz="1800" b="1" dirty="0" err="1"/>
              <a:t>don’t</a:t>
            </a:r>
            <a:r>
              <a:rPr lang="nl-NL" altLang="en-US" sz="1800" b="1" dirty="0"/>
              <a:t> </a:t>
            </a:r>
            <a:r>
              <a:rPr lang="nl-NL" altLang="en-US" sz="1800" b="1" dirty="0" err="1"/>
              <a:t>work</a:t>
            </a:r>
            <a:r>
              <a:rPr lang="nl-NL" altLang="en-US" sz="1800" b="1" dirty="0"/>
              <a:t> in </a:t>
            </a:r>
            <a:r>
              <a:rPr lang="nl-NL" altLang="en-US" sz="1800" b="1" dirty="0" err="1"/>
              <a:t>patients</a:t>
            </a:r>
            <a:r>
              <a:rPr lang="nl-NL" altLang="en-US" sz="1800" b="1" dirty="0"/>
              <a:t> </a:t>
            </a:r>
            <a:r>
              <a:rPr lang="nl-NL" altLang="en-US" sz="1800" b="1" dirty="0" err="1"/>
              <a:t>who</a:t>
            </a:r>
            <a:r>
              <a:rPr lang="nl-NL" altLang="en-US" sz="1800" b="1" dirty="0"/>
              <a:t> </a:t>
            </a:r>
            <a:r>
              <a:rPr lang="nl-NL" altLang="en-US" sz="1800" b="1" dirty="0" err="1"/>
              <a:t>don’t</a:t>
            </a:r>
            <a:r>
              <a:rPr lang="nl-NL" altLang="en-US" sz="1800" b="1" dirty="0"/>
              <a:t> take </a:t>
            </a:r>
            <a:r>
              <a:rPr lang="nl-NL" altLang="en-US" sz="1800" b="1" dirty="0" err="1"/>
              <a:t>them</a:t>
            </a:r>
            <a:r>
              <a:rPr lang="nl-NL" altLang="en-US" sz="1800" b="1" dirty="0"/>
              <a:t>’ - C. </a:t>
            </a:r>
            <a:r>
              <a:rPr lang="nl-NL" altLang="en-US" sz="1800" b="1" dirty="0" err="1"/>
              <a:t>Everett</a:t>
            </a:r>
            <a:r>
              <a:rPr lang="nl-NL" altLang="en-US" sz="1800" b="1" dirty="0"/>
              <a:t> Koop</a:t>
            </a:r>
          </a:p>
        </p:txBody>
      </p:sp>
    </p:spTree>
    <p:extLst>
      <p:ext uri="{BB962C8B-B14F-4D97-AF65-F5344CB8AC3E}">
        <p14:creationId xmlns:p14="http://schemas.microsoft.com/office/powerpoint/2010/main" val="30322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39D959C-B44D-6BE9-2EC6-6E2FC4DC096F}"/>
              </a:ext>
            </a:extLst>
          </p:cNvPr>
          <p:cNvSpPr>
            <a:spLocks noGrp="1"/>
          </p:cNvSpPr>
          <p:nvPr>
            <p:ph type="body" sz="quarter" idx="13"/>
          </p:nvPr>
        </p:nvSpPr>
        <p:spPr/>
        <p:txBody>
          <a:bodyPr/>
          <a:lstStyle/>
          <a:p>
            <a:r>
              <a:rPr lang="nl-NL" dirty="0"/>
              <a:t>Wat zijn de oorzaken van slechte therapietrouw bij DOAC?</a:t>
            </a:r>
          </a:p>
        </p:txBody>
      </p:sp>
      <p:sp>
        <p:nvSpPr>
          <p:cNvPr id="3" name="Tijdelijke aanduiding voor tekst 2">
            <a:extLst>
              <a:ext uri="{FF2B5EF4-FFF2-40B4-BE49-F238E27FC236}">
                <a16:creationId xmlns:a16="http://schemas.microsoft.com/office/drawing/2014/main" id="{EB1846E4-CF7E-2C26-C83F-5D10A10A0616}"/>
              </a:ext>
            </a:extLst>
          </p:cNvPr>
          <p:cNvSpPr>
            <a:spLocks noGrp="1"/>
          </p:cNvSpPr>
          <p:nvPr>
            <p:ph type="body" sz="quarter" idx="17"/>
          </p:nvPr>
        </p:nvSpPr>
        <p:spPr/>
        <p:txBody>
          <a:bodyPr/>
          <a:lstStyle/>
          <a:p>
            <a:pPr marL="285750" indent="-285750">
              <a:buFontTx/>
              <a:buChar char="-"/>
            </a:pPr>
            <a:r>
              <a:rPr lang="nl-NL" dirty="0"/>
              <a:t>Een lang verhaal kort: dat weten we niet</a:t>
            </a:r>
          </a:p>
          <a:p>
            <a:pPr marL="285750" indent="-285750">
              <a:buFontTx/>
              <a:buChar char="-"/>
            </a:pPr>
            <a:r>
              <a:rPr lang="nl-NL" dirty="0"/>
              <a:t>Kunnen we het relateren aan praktijkvariatie (de TvV vragenlijst?) </a:t>
            </a:r>
          </a:p>
        </p:txBody>
      </p:sp>
      <p:pic>
        <p:nvPicPr>
          <p:cNvPr id="5" name="Picture 3">
            <a:extLst>
              <a:ext uri="{FF2B5EF4-FFF2-40B4-BE49-F238E27FC236}">
                <a16:creationId xmlns:a16="http://schemas.microsoft.com/office/drawing/2014/main" id="{3FBA7B7E-A77A-A19C-3611-5200F3541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8553" y="4456113"/>
            <a:ext cx="22764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a:extLst>
              <a:ext uri="{FF2B5EF4-FFF2-40B4-BE49-F238E27FC236}">
                <a16:creationId xmlns:a16="http://schemas.microsoft.com/office/drawing/2014/main" id="{8C12DF9D-22B6-F478-777F-F7D807A17E1B}"/>
              </a:ext>
            </a:extLst>
          </p:cNvPr>
          <p:cNvSpPr/>
          <p:nvPr/>
        </p:nvSpPr>
        <p:spPr>
          <a:xfrm>
            <a:off x="9748553" y="6308725"/>
            <a:ext cx="2276475"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extLst>
      <p:ext uri="{BB962C8B-B14F-4D97-AF65-F5344CB8AC3E}">
        <p14:creationId xmlns:p14="http://schemas.microsoft.com/office/powerpoint/2010/main" val="26368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Kantoorthema">
  <a:themeElements>
    <a:clrScheme name="FMS">
      <a:dk1>
        <a:srgbClr val="00354E"/>
      </a:dk1>
      <a:lt1>
        <a:srgbClr val="FFFFFF"/>
      </a:lt1>
      <a:dk2>
        <a:srgbClr val="00354E"/>
      </a:dk2>
      <a:lt2>
        <a:srgbClr val="A2B6C8"/>
      </a:lt2>
      <a:accent1>
        <a:srgbClr val="00354E"/>
      </a:accent1>
      <a:accent2>
        <a:srgbClr val="00AFCB"/>
      </a:accent2>
      <a:accent3>
        <a:srgbClr val="00569F"/>
      </a:accent3>
      <a:accent4>
        <a:srgbClr val="009E88"/>
      </a:accent4>
      <a:accent5>
        <a:srgbClr val="FFD974"/>
      </a:accent5>
      <a:accent6>
        <a:srgbClr val="F26945"/>
      </a:accent6>
      <a:hlink>
        <a:srgbClr val="4EACC8"/>
      </a:hlink>
      <a:folHlink>
        <a:srgbClr val="4498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deratie presentatie sjabloon" id="{917CD84E-7A81-AE4D-BF8E-95470797EFC9}" vid="{31ADC36C-593B-A848-8002-62DCF03C2A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D671030299DF44A9B300E6D08C1EF9" ma:contentTypeVersion="2" ma:contentTypeDescription="Een nieuw document maken." ma:contentTypeScope="" ma:versionID="779258fef13f04610beb4fe2dc080b6b">
  <xsd:schema xmlns:xsd="http://www.w3.org/2001/XMLSchema" xmlns:xs="http://www.w3.org/2001/XMLSchema" xmlns:p="http://schemas.microsoft.com/office/2006/metadata/properties" xmlns:ns2="d5a533f5-64f4-41ae-964c-5c0620e3c54b" xmlns:ns3="22f625d0-dc43-49eb-bdc9-90abf0c28865" targetNamespace="http://schemas.microsoft.com/office/2006/metadata/properties" ma:root="true" ma:fieldsID="506b3f2a18f4b37ae3b4700f01955fe8" ns2:_="" ns3:_="">
    <xsd:import namespace="d5a533f5-64f4-41ae-964c-5c0620e3c54b"/>
    <xsd:import namespace="22f625d0-dc43-49eb-bdc9-90abf0c2886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533f5-64f4-41ae-964c-5c0620e3c54b"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2f625d0-dc43-49eb-bdc9-90abf0c2886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7c2f769-47a8-4b68-86b4-d78551aa356c">
      <Terms xmlns="http://schemas.microsoft.com/office/infopath/2007/PartnerControls"/>
    </lcf76f155ced4ddcb4097134ff3c332f>
    <TaxCatchAll xmlns="3a65966a-6c18-4f65-af41-c484619254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FCFFA0E3617141AEB360AB81508546" ma:contentTypeVersion="16" ma:contentTypeDescription="Create a new document." ma:contentTypeScope="" ma:versionID="fcb32749db3d6bd09dcc153e57d1c004">
  <xsd:schema xmlns:xsd="http://www.w3.org/2001/XMLSchema" xmlns:xs="http://www.w3.org/2001/XMLSchema" xmlns:p="http://schemas.microsoft.com/office/2006/metadata/properties" xmlns:ns2="27c2f769-47a8-4b68-86b4-d78551aa356c" xmlns:ns3="2fb51d68-823b-4058-b355-b5fa638549c4" xmlns:ns4="3a65966a-6c18-4f65-af41-c48461925448" targetNamespace="http://schemas.microsoft.com/office/2006/metadata/properties" ma:root="true" ma:fieldsID="e940e97e7c2012107fcaf83a1ea8bf43" ns2:_="" ns3:_="" ns4:_="">
    <xsd:import namespace="27c2f769-47a8-4b68-86b4-d78551aa356c"/>
    <xsd:import namespace="2fb51d68-823b-4058-b355-b5fa638549c4"/>
    <xsd:import namespace="3a65966a-6c18-4f65-af41-c4846192544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2f769-47a8-4b68-86b4-d78551aa35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53940b5-3134-4203-af87-55f89102078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b51d68-823b-4058-b355-b5fa638549c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65966a-6c18-4f65-af41-c4846192544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75c7fa3-829c-4275-b6e9-f4520ada7cba}" ma:internalName="TaxCatchAll" ma:showField="CatchAllData" ma:web="2fb51d68-823b-4058-b355-b5fa638549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C629ED-443C-4986-8B34-A12EEF4942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a533f5-64f4-41ae-964c-5c0620e3c54b"/>
    <ds:schemaRef ds:uri="22f625d0-dc43-49eb-bdc9-90abf0c288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22BE38-C9C3-446A-B815-50F3E16545DE}">
  <ds:schemaRefs>
    <ds:schemaRef ds:uri="http://purl.org/dc/term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77354fec-c9a7-4637-85b4-f249776503a6"/>
    <ds:schemaRef ds:uri="http://purl.org/dc/dcmitype/"/>
    <ds:schemaRef ds:uri="b95b2021-670d-4dba-bbf1-4522822c39a7"/>
    <ds:schemaRef ds:uri="d5a533f5-64f4-41ae-964c-5c0620e3c54b"/>
  </ds:schemaRefs>
</ds:datastoreItem>
</file>

<file path=customXml/itemProps3.xml><?xml version="1.0" encoding="utf-8"?>
<ds:datastoreItem xmlns:ds="http://schemas.openxmlformats.org/officeDocument/2006/customXml" ds:itemID="{536ED4FF-127D-43EB-9E7F-319C036E5D63}"/>
</file>

<file path=customXml/itemProps4.xml><?xml version="1.0" encoding="utf-8"?>
<ds:datastoreItem xmlns:ds="http://schemas.openxmlformats.org/officeDocument/2006/customXml" ds:itemID="{6C5E0F91-3728-41F5-AF1C-74B13067AE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Federatie presentatie template</Template>
  <TotalTime>911</TotalTime>
  <Words>777</Words>
  <Application>Microsoft Office PowerPoint</Application>
  <PresentationFormat>Breedbeeld</PresentationFormat>
  <Paragraphs>101</Paragraphs>
  <Slides>14</Slides>
  <Notes>3</Notes>
  <HiddenSlides>0</HiddenSlides>
  <MMClips>0</MMClips>
  <ScaleCrop>false</ScaleCrop>
  <HeadingPairs>
    <vt:vector size="8" baseType="variant">
      <vt:variant>
        <vt:lpstr>Gebruikte lettertypen</vt:lpstr>
      </vt:variant>
      <vt:variant>
        <vt:i4>2</vt:i4>
      </vt:variant>
      <vt:variant>
        <vt:lpstr>Thema</vt:lpstr>
      </vt:variant>
      <vt:variant>
        <vt:i4>1</vt:i4>
      </vt:variant>
      <vt:variant>
        <vt:lpstr>Ingesloten OLE-bronprogramma's</vt:lpstr>
      </vt:variant>
      <vt:variant>
        <vt:i4>1</vt:i4>
      </vt:variant>
      <vt:variant>
        <vt:lpstr>Diatitels</vt:lpstr>
      </vt:variant>
      <vt:variant>
        <vt:i4>14</vt:i4>
      </vt:variant>
    </vt:vector>
  </HeadingPairs>
  <TitlesOfParts>
    <vt:vector size="18" baseType="lpstr">
      <vt:lpstr>Arial</vt:lpstr>
      <vt:lpstr>Calibri</vt:lpstr>
      <vt:lpstr>Kantoorthema</vt:lpstr>
      <vt:lpstr>Chart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Hanneke Olthuis-van Essen</dc:creator>
  <cp:lastModifiedBy>Willem Lijfering</cp:lastModifiedBy>
  <cp:revision>3</cp:revision>
  <dcterms:created xsi:type="dcterms:W3CDTF">2022-09-01T09:48:51Z</dcterms:created>
  <dcterms:modified xsi:type="dcterms:W3CDTF">2022-09-21T13:51:32Z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0x010100A4D671030299DF44A9B300E6D08C1EF9</vt:lpwstr>
  </property>
  <property fmtid="{D5CDD505-2E9C-101B-9397-08002B2CF9AE}" pid="3" name="MediaServiceImageTags">
    <vt:lpwstr/>
  </property>
  <property fmtid="{D5CDD505-2E9C-101B-9397-08002B2CF9AE}" pid="4" name="_dlc_DocIdItemGuid">
    <vt:lpwstr>a83899b6-a748-49a5-82d6-8f0f6e397ac1</vt:lpwstr>
  </property>
</Properties>
</file>